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79" r:id="rId5"/>
    <p:sldId id="280" r:id="rId6"/>
    <p:sldId id="281" r:id="rId7"/>
    <p:sldId id="282" r:id="rId8"/>
    <p:sldId id="283" r:id="rId9"/>
    <p:sldId id="265" r:id="rId10"/>
    <p:sldId id="266" r:id="rId11"/>
    <p:sldId id="267" r:id="rId12"/>
    <p:sldId id="269" r:id="rId13"/>
    <p:sldId id="274" r:id="rId14"/>
    <p:sldId id="275" r:id="rId15"/>
    <p:sldId id="278" r:id="rId16"/>
    <p:sldId id="277" r:id="rId17"/>
    <p:sldId id="276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97" autoAdjust="0"/>
    <p:restoredTop sz="94660"/>
  </p:normalViewPr>
  <p:slideViewPr>
    <p:cSldViewPr>
      <p:cViewPr>
        <p:scale>
          <a:sx n="50" d="100"/>
          <a:sy n="50" d="100"/>
        </p:scale>
        <p:origin x="134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3C19EC-0D86-4866-A59B-F68288FA9A30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572CB9-DF40-4FF9-A41E-7E65A353D313}">
      <dgm:prSet phldrT="[Text]"/>
      <dgm:spPr/>
      <dgm:t>
        <a:bodyPr/>
        <a:lstStyle/>
        <a:p>
          <a:r>
            <a:rPr lang="en-US" dirty="0" err="1" smtClean="0"/>
            <a:t>Finalisation</a:t>
          </a:r>
          <a:r>
            <a:rPr lang="en-US" dirty="0" smtClean="0"/>
            <a:t> of Station (31.8.2017)</a:t>
          </a:r>
          <a:endParaRPr lang="en-US" dirty="0"/>
        </a:p>
      </dgm:t>
    </dgm:pt>
    <dgm:pt modelId="{B289ECF4-7292-4922-944B-298BDA26E0C4}" type="parTrans" cxnId="{81B8F035-7E4E-4C48-8FB9-54C92B125780}">
      <dgm:prSet/>
      <dgm:spPr/>
      <dgm:t>
        <a:bodyPr/>
        <a:lstStyle/>
        <a:p>
          <a:endParaRPr lang="en-US"/>
        </a:p>
      </dgm:t>
    </dgm:pt>
    <dgm:pt modelId="{5A45154F-270C-4149-9FBA-B6EEA5E4CBED}" type="sibTrans" cxnId="{81B8F035-7E4E-4C48-8FB9-54C92B125780}">
      <dgm:prSet/>
      <dgm:spPr/>
      <dgm:t>
        <a:bodyPr/>
        <a:lstStyle/>
        <a:p>
          <a:endParaRPr lang="en-US"/>
        </a:p>
      </dgm:t>
    </dgm:pt>
    <dgm:pt modelId="{AB30AC59-7A72-4691-AEE5-4C702AA1126B}">
      <dgm:prSet phldrT="[Text]"/>
      <dgm:spPr/>
      <dgm:t>
        <a:bodyPr/>
        <a:lstStyle/>
        <a:p>
          <a:r>
            <a:rPr lang="en-US" dirty="0" smtClean="0"/>
            <a:t>Site Selection &amp; Preparation of Specs (16.9.2017)</a:t>
          </a:r>
          <a:endParaRPr lang="en-US" dirty="0"/>
        </a:p>
      </dgm:t>
    </dgm:pt>
    <dgm:pt modelId="{EDE82206-AC58-4A74-9A5A-E635A7BD3AD1}" type="parTrans" cxnId="{0F0ACDB0-960F-4DA5-ADA4-CA0B5DD4D629}">
      <dgm:prSet/>
      <dgm:spPr/>
      <dgm:t>
        <a:bodyPr/>
        <a:lstStyle/>
        <a:p>
          <a:endParaRPr lang="en-US"/>
        </a:p>
      </dgm:t>
    </dgm:pt>
    <dgm:pt modelId="{06C27B27-29E3-46EC-BDAE-0140F4D73ACF}" type="sibTrans" cxnId="{0F0ACDB0-960F-4DA5-ADA4-CA0B5DD4D629}">
      <dgm:prSet/>
      <dgm:spPr/>
      <dgm:t>
        <a:bodyPr/>
        <a:lstStyle/>
        <a:p>
          <a:endParaRPr lang="en-US"/>
        </a:p>
      </dgm:t>
    </dgm:pt>
    <dgm:pt modelId="{8C4BBB2B-9B4E-4D4F-AD66-DFDC9937FA11}">
      <dgm:prSet phldrT="[Text]"/>
      <dgm:spPr/>
      <dgm:t>
        <a:bodyPr/>
        <a:lstStyle/>
        <a:p>
          <a:r>
            <a:rPr lang="en-US" dirty="0" smtClean="0"/>
            <a:t>Preparation of Bid Document (30.9.2017)</a:t>
          </a:r>
          <a:endParaRPr lang="en-US" dirty="0"/>
        </a:p>
      </dgm:t>
    </dgm:pt>
    <dgm:pt modelId="{8C4EF7BD-C30D-4193-A68F-F88CFD6AE90C}" type="parTrans" cxnId="{5BD21F15-BC9F-439E-AB0C-142BBABC0408}">
      <dgm:prSet/>
      <dgm:spPr/>
      <dgm:t>
        <a:bodyPr/>
        <a:lstStyle/>
        <a:p>
          <a:endParaRPr lang="en-US"/>
        </a:p>
      </dgm:t>
    </dgm:pt>
    <dgm:pt modelId="{1967F409-BE72-4323-B1D1-D1442CA81855}" type="sibTrans" cxnId="{5BD21F15-BC9F-439E-AB0C-142BBABC0408}">
      <dgm:prSet/>
      <dgm:spPr/>
      <dgm:t>
        <a:bodyPr/>
        <a:lstStyle/>
        <a:p>
          <a:endParaRPr lang="en-US"/>
        </a:p>
      </dgm:t>
    </dgm:pt>
    <dgm:pt modelId="{8956509F-38CE-44B1-8865-BC846E8B0D8F}">
      <dgm:prSet phldrT="[Text]"/>
      <dgm:spPr/>
      <dgm:t>
        <a:bodyPr/>
        <a:lstStyle/>
        <a:p>
          <a:r>
            <a:rPr lang="en-US" dirty="0" smtClean="0"/>
            <a:t>Processing of Bid Document (31.10.2017)</a:t>
          </a:r>
          <a:endParaRPr lang="en-US" dirty="0"/>
        </a:p>
      </dgm:t>
    </dgm:pt>
    <dgm:pt modelId="{8F7702CA-6A55-4116-B988-C8A2AEFC30CB}" type="parTrans" cxnId="{E2FCD834-BCEE-46C8-92C8-7AD2191ADF67}">
      <dgm:prSet/>
      <dgm:spPr/>
      <dgm:t>
        <a:bodyPr/>
        <a:lstStyle/>
        <a:p>
          <a:endParaRPr lang="en-US"/>
        </a:p>
      </dgm:t>
    </dgm:pt>
    <dgm:pt modelId="{DCA60BE1-0005-4FBA-AE9C-98B5BC9CD540}" type="sibTrans" cxnId="{E2FCD834-BCEE-46C8-92C8-7AD2191ADF67}">
      <dgm:prSet/>
      <dgm:spPr/>
      <dgm:t>
        <a:bodyPr/>
        <a:lstStyle/>
        <a:p>
          <a:endParaRPr lang="en-US"/>
        </a:p>
      </dgm:t>
    </dgm:pt>
    <dgm:pt modelId="{7FA343C0-2FFC-4783-85CD-3796E947F842}">
      <dgm:prSet phldrT="[Text]"/>
      <dgm:spPr/>
      <dgm:t>
        <a:bodyPr/>
        <a:lstStyle/>
        <a:p>
          <a:r>
            <a:rPr lang="en-US" dirty="0" smtClean="0"/>
            <a:t>Floating of NIT (7.11.2017)</a:t>
          </a:r>
          <a:endParaRPr lang="en-US" dirty="0"/>
        </a:p>
      </dgm:t>
    </dgm:pt>
    <dgm:pt modelId="{C36AE1F1-5D8A-4B17-B528-D90A2F649807}" type="parTrans" cxnId="{11847FA6-0554-43ED-9646-5C4C42CD4CCE}">
      <dgm:prSet/>
      <dgm:spPr/>
      <dgm:t>
        <a:bodyPr/>
        <a:lstStyle/>
        <a:p>
          <a:endParaRPr lang="en-US"/>
        </a:p>
      </dgm:t>
    </dgm:pt>
    <dgm:pt modelId="{A9971FE5-A831-4B8E-A9B3-66EB24151009}" type="sibTrans" cxnId="{11847FA6-0554-43ED-9646-5C4C42CD4CCE}">
      <dgm:prSet/>
      <dgm:spPr/>
      <dgm:t>
        <a:bodyPr/>
        <a:lstStyle/>
        <a:p>
          <a:endParaRPr lang="en-US"/>
        </a:p>
      </dgm:t>
    </dgm:pt>
    <dgm:pt modelId="{25842E7B-62FF-4415-BB33-0C414B883392}">
      <dgm:prSet phldrT="[Text]"/>
      <dgm:spPr/>
      <dgm:t>
        <a:bodyPr/>
        <a:lstStyle/>
        <a:p>
          <a:r>
            <a:rPr lang="en-US" dirty="0" smtClean="0"/>
            <a:t>Opening of NIT (28.11.2017)</a:t>
          </a:r>
          <a:endParaRPr lang="en-US" dirty="0"/>
        </a:p>
      </dgm:t>
    </dgm:pt>
    <dgm:pt modelId="{A8278CDD-1B07-4C7E-A633-8431405FE667}" type="parTrans" cxnId="{DC2B7D2C-4E7F-4A2D-BBAA-7494E92D7098}">
      <dgm:prSet/>
      <dgm:spPr/>
      <dgm:t>
        <a:bodyPr/>
        <a:lstStyle/>
        <a:p>
          <a:endParaRPr lang="en-US"/>
        </a:p>
      </dgm:t>
    </dgm:pt>
    <dgm:pt modelId="{660F0F7D-7152-466A-9ADE-1B2EACFB2DE4}" type="sibTrans" cxnId="{DC2B7D2C-4E7F-4A2D-BBAA-7494E92D7098}">
      <dgm:prSet/>
      <dgm:spPr/>
      <dgm:t>
        <a:bodyPr/>
        <a:lstStyle/>
        <a:p>
          <a:endParaRPr lang="en-US"/>
        </a:p>
      </dgm:t>
    </dgm:pt>
    <dgm:pt modelId="{49E46903-EF0D-4187-A357-517F8F183528}">
      <dgm:prSet phldrT="[Text]"/>
      <dgm:spPr/>
      <dgm:t>
        <a:bodyPr/>
        <a:lstStyle/>
        <a:p>
          <a:r>
            <a:rPr lang="en-US" dirty="0" smtClean="0"/>
            <a:t>Issue of Work Order (29.12.2017)</a:t>
          </a:r>
          <a:endParaRPr lang="en-US" dirty="0"/>
        </a:p>
      </dgm:t>
    </dgm:pt>
    <dgm:pt modelId="{5A382793-1F40-46B9-BE8E-0D387A979AB5}" type="parTrans" cxnId="{EEDDE71C-770B-45A4-BD4F-4297F0A969FA}">
      <dgm:prSet/>
      <dgm:spPr/>
      <dgm:t>
        <a:bodyPr/>
        <a:lstStyle/>
        <a:p>
          <a:endParaRPr lang="en-US"/>
        </a:p>
      </dgm:t>
    </dgm:pt>
    <dgm:pt modelId="{051C2C71-2CC0-406E-9003-8D94083AA2D0}" type="sibTrans" cxnId="{EEDDE71C-770B-45A4-BD4F-4297F0A969FA}">
      <dgm:prSet/>
      <dgm:spPr/>
      <dgm:t>
        <a:bodyPr/>
        <a:lstStyle/>
        <a:p>
          <a:endParaRPr lang="en-US"/>
        </a:p>
      </dgm:t>
    </dgm:pt>
    <dgm:pt modelId="{04AA1DE6-0C24-44CF-9F0F-F992294AD071}">
      <dgm:prSet phldrT="[Text]"/>
      <dgm:spPr/>
      <dgm:t>
        <a:bodyPr/>
        <a:lstStyle/>
        <a:p>
          <a:r>
            <a:rPr lang="en-US" dirty="0" smtClean="0"/>
            <a:t>Completion of Work (29.12.2018)</a:t>
          </a:r>
          <a:endParaRPr lang="en-US" dirty="0"/>
        </a:p>
      </dgm:t>
    </dgm:pt>
    <dgm:pt modelId="{540D675B-1D83-4DB8-BB38-010BBD0F387B}" type="parTrans" cxnId="{CA712E6C-179E-4D5E-A626-EDE3062B5ADB}">
      <dgm:prSet/>
      <dgm:spPr/>
      <dgm:t>
        <a:bodyPr/>
        <a:lstStyle/>
        <a:p>
          <a:endParaRPr lang="en-US"/>
        </a:p>
      </dgm:t>
    </dgm:pt>
    <dgm:pt modelId="{001A7B12-65A0-45FE-98CF-9288E722316B}" type="sibTrans" cxnId="{CA712E6C-179E-4D5E-A626-EDE3062B5ADB}">
      <dgm:prSet/>
      <dgm:spPr/>
      <dgm:t>
        <a:bodyPr/>
        <a:lstStyle/>
        <a:p>
          <a:endParaRPr lang="en-US"/>
        </a:p>
      </dgm:t>
    </dgm:pt>
    <dgm:pt modelId="{B141DF80-C5E8-464D-809D-B027A0F75A1C}" type="pres">
      <dgm:prSet presAssocID="{153C19EC-0D86-4866-A59B-F68288FA9A30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67C3138-ADF8-452A-9423-EE71F22AA412}" type="pres">
      <dgm:prSet presAssocID="{B5572CB9-DF40-4FF9-A41E-7E65A353D313}" presName="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FCF0E-78AA-4302-81EA-ACBD4D538594}" type="pres">
      <dgm:prSet presAssocID="{5A45154F-270C-4149-9FBA-B6EEA5E4CBED}" presName="sibTrans" presStyleLbl="sibTrans2D1" presStyleIdx="0" presStyleCnt="7"/>
      <dgm:spPr/>
      <dgm:t>
        <a:bodyPr/>
        <a:lstStyle/>
        <a:p>
          <a:endParaRPr lang="en-US"/>
        </a:p>
      </dgm:t>
    </dgm:pt>
    <dgm:pt modelId="{7D26B47B-40A1-48BD-9D3E-0396B7D83680}" type="pres">
      <dgm:prSet presAssocID="{AB30AC59-7A72-4691-AEE5-4C702AA1126B}" presName="middleNode" presStyleCnt="0"/>
      <dgm:spPr/>
    </dgm:pt>
    <dgm:pt modelId="{0E6C077D-1AF0-465A-9B44-D8C9A538F00F}" type="pres">
      <dgm:prSet presAssocID="{AB30AC59-7A72-4691-AEE5-4C702AA1126B}" presName="padding" presStyleLbl="node1" presStyleIdx="0" presStyleCnt="8"/>
      <dgm:spPr/>
    </dgm:pt>
    <dgm:pt modelId="{512DF829-BE17-4890-8229-99174CF07BA7}" type="pres">
      <dgm:prSet presAssocID="{AB30AC59-7A72-4691-AEE5-4C702AA1126B}" presName="shape" presStyleLbl="node1" presStyleIdx="1" presStyleCnt="8" custScaleX="139685" custScaleY="113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9EEDDE-2FF0-4730-9DF7-2314E2FFFB58}" type="pres">
      <dgm:prSet presAssocID="{06C27B27-29E3-46EC-BDAE-0140F4D73ACF}" presName="sibTrans" presStyleLbl="sibTrans2D1" presStyleIdx="1" presStyleCnt="7"/>
      <dgm:spPr/>
      <dgm:t>
        <a:bodyPr/>
        <a:lstStyle/>
        <a:p>
          <a:endParaRPr lang="en-US"/>
        </a:p>
      </dgm:t>
    </dgm:pt>
    <dgm:pt modelId="{99C3092C-C0D8-46E6-8FED-ACD5295BDF2D}" type="pres">
      <dgm:prSet presAssocID="{8C4BBB2B-9B4E-4D4F-AD66-DFDC9937FA11}" presName="middleNode" presStyleCnt="0"/>
      <dgm:spPr/>
    </dgm:pt>
    <dgm:pt modelId="{39AD496C-FBAC-4C01-898C-096D32021F17}" type="pres">
      <dgm:prSet presAssocID="{8C4BBB2B-9B4E-4D4F-AD66-DFDC9937FA11}" presName="padding" presStyleLbl="node1" presStyleIdx="1" presStyleCnt="8"/>
      <dgm:spPr/>
    </dgm:pt>
    <dgm:pt modelId="{0836A998-38EC-4B60-9E21-C4BCBB0722C8}" type="pres">
      <dgm:prSet presAssocID="{8C4BBB2B-9B4E-4D4F-AD66-DFDC9937FA11}" presName="shape" presStyleLbl="node1" presStyleIdx="2" presStyleCnt="8" custScaleX="133177" custScaleY="113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4D1CCD-95CC-422C-982C-9F3635D72EAF}" type="pres">
      <dgm:prSet presAssocID="{1967F409-BE72-4323-B1D1-D1442CA81855}" presName="sibTrans" presStyleLbl="sibTrans2D1" presStyleIdx="2" presStyleCnt="7"/>
      <dgm:spPr/>
      <dgm:t>
        <a:bodyPr/>
        <a:lstStyle/>
        <a:p>
          <a:endParaRPr lang="en-US"/>
        </a:p>
      </dgm:t>
    </dgm:pt>
    <dgm:pt modelId="{7DC9B220-2CA1-48D4-A8AA-8E01E33BF80A}" type="pres">
      <dgm:prSet presAssocID="{8956509F-38CE-44B1-8865-BC846E8B0D8F}" presName="middleNode" presStyleCnt="0"/>
      <dgm:spPr/>
    </dgm:pt>
    <dgm:pt modelId="{37CA355D-8FA2-4285-89CC-397B49633999}" type="pres">
      <dgm:prSet presAssocID="{8956509F-38CE-44B1-8865-BC846E8B0D8F}" presName="padding" presStyleLbl="node1" presStyleIdx="2" presStyleCnt="8"/>
      <dgm:spPr/>
    </dgm:pt>
    <dgm:pt modelId="{BBE29684-E303-49C9-8928-7D9C59F8B913}" type="pres">
      <dgm:prSet presAssocID="{8956509F-38CE-44B1-8865-BC846E8B0D8F}" presName="shape" presStyleLbl="node1" presStyleIdx="3" presStyleCnt="8" custScaleX="141954" custScaleY="136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DEF2B0-6B3B-4283-A5E2-4EF3E0AF667D}" type="pres">
      <dgm:prSet presAssocID="{DCA60BE1-0005-4FBA-AE9C-98B5BC9CD540}" presName="sibTrans" presStyleLbl="sibTrans2D1" presStyleIdx="3" presStyleCnt="7"/>
      <dgm:spPr/>
      <dgm:t>
        <a:bodyPr/>
        <a:lstStyle/>
        <a:p>
          <a:endParaRPr lang="en-US"/>
        </a:p>
      </dgm:t>
    </dgm:pt>
    <dgm:pt modelId="{47F19981-C4EE-423A-B2AB-EBA1491E5BFC}" type="pres">
      <dgm:prSet presAssocID="{7FA343C0-2FFC-4783-85CD-3796E947F842}" presName="middleNode" presStyleCnt="0"/>
      <dgm:spPr/>
    </dgm:pt>
    <dgm:pt modelId="{85374D1D-0EE0-4813-BAAD-47735515B974}" type="pres">
      <dgm:prSet presAssocID="{7FA343C0-2FFC-4783-85CD-3796E947F842}" presName="padding" presStyleLbl="node1" presStyleIdx="3" presStyleCnt="8"/>
      <dgm:spPr/>
    </dgm:pt>
    <dgm:pt modelId="{F0E06001-4FBC-4E0C-99D2-058BB5C0CACE}" type="pres">
      <dgm:prSet presAssocID="{7FA343C0-2FFC-4783-85CD-3796E947F842}" presName="shape" presStyleLbl="node1" presStyleIdx="4" presStyleCnt="8" custScaleX="148462" custScaleY="136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7ADD7-756F-4750-B83A-26B45F5ADC92}" type="pres">
      <dgm:prSet presAssocID="{A9971FE5-A831-4B8E-A9B3-66EB24151009}" presName="sibTrans" presStyleLbl="sibTrans2D1" presStyleIdx="4" presStyleCnt="7"/>
      <dgm:spPr/>
      <dgm:t>
        <a:bodyPr/>
        <a:lstStyle/>
        <a:p>
          <a:endParaRPr lang="en-US"/>
        </a:p>
      </dgm:t>
    </dgm:pt>
    <dgm:pt modelId="{294CB111-126B-477C-A54C-8F9A48C85571}" type="pres">
      <dgm:prSet presAssocID="{25842E7B-62FF-4415-BB33-0C414B883392}" presName="middleNode" presStyleCnt="0"/>
      <dgm:spPr/>
    </dgm:pt>
    <dgm:pt modelId="{D57C122F-B505-4778-A8BB-3BE43B430641}" type="pres">
      <dgm:prSet presAssocID="{25842E7B-62FF-4415-BB33-0C414B883392}" presName="padding" presStyleLbl="node1" presStyleIdx="4" presStyleCnt="8"/>
      <dgm:spPr/>
    </dgm:pt>
    <dgm:pt modelId="{B1228D39-3DE2-4E49-A51C-89ABA4F661E6}" type="pres">
      <dgm:prSet presAssocID="{25842E7B-62FF-4415-BB33-0C414B883392}" presName="shape" presStyleLbl="node1" presStyleIdx="5" presStyleCnt="8" custScaleX="133177" custScaleY="1289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043B4E-F2E3-4E87-8C2E-012F0E4CFE33}" type="pres">
      <dgm:prSet presAssocID="{660F0F7D-7152-466A-9ADE-1B2EACFB2DE4}" presName="sibTrans" presStyleLbl="sibTrans2D1" presStyleIdx="5" presStyleCnt="7"/>
      <dgm:spPr/>
      <dgm:t>
        <a:bodyPr/>
        <a:lstStyle/>
        <a:p>
          <a:endParaRPr lang="en-US"/>
        </a:p>
      </dgm:t>
    </dgm:pt>
    <dgm:pt modelId="{0F13B20E-BE47-47BC-A4AD-91CC2C0F1A7B}" type="pres">
      <dgm:prSet presAssocID="{49E46903-EF0D-4187-A357-517F8F183528}" presName="middleNode" presStyleCnt="0"/>
      <dgm:spPr/>
    </dgm:pt>
    <dgm:pt modelId="{0301612F-0BDC-4460-A27C-C2608A1AC1DC}" type="pres">
      <dgm:prSet presAssocID="{49E46903-EF0D-4187-A357-517F8F183528}" presName="padding" presStyleLbl="node1" presStyleIdx="5" presStyleCnt="8"/>
      <dgm:spPr/>
    </dgm:pt>
    <dgm:pt modelId="{48F567B0-4B87-4DF4-B6D1-82645D775A34}" type="pres">
      <dgm:prSet presAssocID="{49E46903-EF0D-4187-A357-517F8F183528}" presName="shape" presStyleLbl="node1" presStyleIdx="6" presStyleCnt="8" custScaleX="124400" custScaleY="1308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50C2B4-2574-45F5-90B3-D89BA2C5F779}" type="pres">
      <dgm:prSet presAssocID="{051C2C71-2CC0-406E-9003-8D94083AA2D0}" presName="sibTrans" presStyleLbl="sibTrans2D1" presStyleIdx="6" presStyleCnt="7"/>
      <dgm:spPr/>
      <dgm:t>
        <a:bodyPr/>
        <a:lstStyle/>
        <a:p>
          <a:endParaRPr lang="en-US"/>
        </a:p>
      </dgm:t>
    </dgm:pt>
    <dgm:pt modelId="{034199AD-348F-4A54-8367-DB0D081B7317}" type="pres">
      <dgm:prSet presAssocID="{04AA1DE6-0C24-44CF-9F0F-F992294AD071}" presName="last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9524EE-A3A8-488F-81AD-B39C09138EAE}" type="presOf" srcId="{25842E7B-62FF-4415-BB33-0C414B883392}" destId="{B1228D39-3DE2-4E49-A51C-89ABA4F661E6}" srcOrd="0" destOrd="0" presId="urn:microsoft.com/office/officeart/2005/8/layout/bProcess2"/>
    <dgm:cxn modelId="{EEDDE71C-770B-45A4-BD4F-4297F0A969FA}" srcId="{153C19EC-0D86-4866-A59B-F68288FA9A30}" destId="{49E46903-EF0D-4187-A357-517F8F183528}" srcOrd="6" destOrd="0" parTransId="{5A382793-1F40-46B9-BE8E-0D387A979AB5}" sibTransId="{051C2C71-2CC0-406E-9003-8D94083AA2D0}"/>
    <dgm:cxn modelId="{7DBE71B7-15BF-4959-B56A-6ABC0FDAE890}" type="presOf" srcId="{8956509F-38CE-44B1-8865-BC846E8B0D8F}" destId="{BBE29684-E303-49C9-8928-7D9C59F8B913}" srcOrd="0" destOrd="0" presId="urn:microsoft.com/office/officeart/2005/8/layout/bProcess2"/>
    <dgm:cxn modelId="{CA712E6C-179E-4D5E-A626-EDE3062B5ADB}" srcId="{153C19EC-0D86-4866-A59B-F68288FA9A30}" destId="{04AA1DE6-0C24-44CF-9F0F-F992294AD071}" srcOrd="7" destOrd="0" parTransId="{540D675B-1D83-4DB8-BB38-010BBD0F387B}" sibTransId="{001A7B12-65A0-45FE-98CF-9288E722316B}"/>
    <dgm:cxn modelId="{4B8D30CE-9E6E-4531-8B01-F8FFF9DAEBC9}" type="presOf" srcId="{DCA60BE1-0005-4FBA-AE9C-98B5BC9CD540}" destId="{C0DEF2B0-6B3B-4283-A5E2-4EF3E0AF667D}" srcOrd="0" destOrd="0" presId="urn:microsoft.com/office/officeart/2005/8/layout/bProcess2"/>
    <dgm:cxn modelId="{0C8281C8-31C5-4D80-9364-E57A131980C6}" type="presOf" srcId="{A9971FE5-A831-4B8E-A9B3-66EB24151009}" destId="{5217ADD7-756F-4750-B83A-26B45F5ADC92}" srcOrd="0" destOrd="0" presId="urn:microsoft.com/office/officeart/2005/8/layout/bProcess2"/>
    <dgm:cxn modelId="{81B8F035-7E4E-4C48-8FB9-54C92B125780}" srcId="{153C19EC-0D86-4866-A59B-F68288FA9A30}" destId="{B5572CB9-DF40-4FF9-A41E-7E65A353D313}" srcOrd="0" destOrd="0" parTransId="{B289ECF4-7292-4922-944B-298BDA26E0C4}" sibTransId="{5A45154F-270C-4149-9FBA-B6EEA5E4CBED}"/>
    <dgm:cxn modelId="{5BD21F15-BC9F-439E-AB0C-142BBABC0408}" srcId="{153C19EC-0D86-4866-A59B-F68288FA9A30}" destId="{8C4BBB2B-9B4E-4D4F-AD66-DFDC9937FA11}" srcOrd="2" destOrd="0" parTransId="{8C4EF7BD-C30D-4193-A68F-F88CFD6AE90C}" sibTransId="{1967F409-BE72-4323-B1D1-D1442CA81855}"/>
    <dgm:cxn modelId="{0F0ACDB0-960F-4DA5-ADA4-CA0B5DD4D629}" srcId="{153C19EC-0D86-4866-A59B-F68288FA9A30}" destId="{AB30AC59-7A72-4691-AEE5-4C702AA1126B}" srcOrd="1" destOrd="0" parTransId="{EDE82206-AC58-4A74-9A5A-E635A7BD3AD1}" sibTransId="{06C27B27-29E3-46EC-BDAE-0140F4D73ACF}"/>
    <dgm:cxn modelId="{39ACDE91-1092-4B44-80F2-C3D7FEC6EBA7}" type="presOf" srcId="{AB30AC59-7A72-4691-AEE5-4C702AA1126B}" destId="{512DF829-BE17-4890-8229-99174CF07BA7}" srcOrd="0" destOrd="0" presId="urn:microsoft.com/office/officeart/2005/8/layout/bProcess2"/>
    <dgm:cxn modelId="{9864481B-56F2-4955-B03F-129393ECB954}" type="presOf" srcId="{04AA1DE6-0C24-44CF-9F0F-F992294AD071}" destId="{034199AD-348F-4A54-8367-DB0D081B7317}" srcOrd="0" destOrd="0" presId="urn:microsoft.com/office/officeart/2005/8/layout/bProcess2"/>
    <dgm:cxn modelId="{B3523BD2-6BCF-43C7-9D38-5BDFD3846743}" type="presOf" srcId="{660F0F7D-7152-466A-9ADE-1B2EACFB2DE4}" destId="{0B043B4E-F2E3-4E87-8C2E-012F0E4CFE33}" srcOrd="0" destOrd="0" presId="urn:microsoft.com/office/officeart/2005/8/layout/bProcess2"/>
    <dgm:cxn modelId="{C9726630-EA87-40CF-AD39-5189A62A284B}" type="presOf" srcId="{B5572CB9-DF40-4FF9-A41E-7E65A353D313}" destId="{767C3138-ADF8-452A-9423-EE71F22AA412}" srcOrd="0" destOrd="0" presId="urn:microsoft.com/office/officeart/2005/8/layout/bProcess2"/>
    <dgm:cxn modelId="{F795BB0E-3232-4558-89C4-8ED667B335C5}" type="presOf" srcId="{7FA343C0-2FFC-4783-85CD-3796E947F842}" destId="{F0E06001-4FBC-4E0C-99D2-058BB5C0CACE}" srcOrd="0" destOrd="0" presId="urn:microsoft.com/office/officeart/2005/8/layout/bProcess2"/>
    <dgm:cxn modelId="{76B61C26-492F-4BFE-BA8E-CE7FDDE213E5}" type="presOf" srcId="{1967F409-BE72-4323-B1D1-D1442CA81855}" destId="{5A4D1CCD-95CC-422C-982C-9F3635D72EAF}" srcOrd="0" destOrd="0" presId="urn:microsoft.com/office/officeart/2005/8/layout/bProcess2"/>
    <dgm:cxn modelId="{905460A6-D2D0-4B24-A593-26077C0DD6F1}" type="presOf" srcId="{06C27B27-29E3-46EC-BDAE-0140F4D73ACF}" destId="{069EEDDE-2FF0-4730-9DF7-2314E2FFFB58}" srcOrd="0" destOrd="0" presId="urn:microsoft.com/office/officeart/2005/8/layout/bProcess2"/>
    <dgm:cxn modelId="{11847FA6-0554-43ED-9646-5C4C42CD4CCE}" srcId="{153C19EC-0D86-4866-A59B-F68288FA9A30}" destId="{7FA343C0-2FFC-4783-85CD-3796E947F842}" srcOrd="4" destOrd="0" parTransId="{C36AE1F1-5D8A-4B17-B528-D90A2F649807}" sibTransId="{A9971FE5-A831-4B8E-A9B3-66EB24151009}"/>
    <dgm:cxn modelId="{0D8AE0BA-84FD-43CE-879F-79F2041B7271}" type="presOf" srcId="{8C4BBB2B-9B4E-4D4F-AD66-DFDC9937FA11}" destId="{0836A998-38EC-4B60-9E21-C4BCBB0722C8}" srcOrd="0" destOrd="0" presId="urn:microsoft.com/office/officeart/2005/8/layout/bProcess2"/>
    <dgm:cxn modelId="{61BE67DF-4A79-4E75-AA54-45A44F4BE57C}" type="presOf" srcId="{153C19EC-0D86-4866-A59B-F68288FA9A30}" destId="{B141DF80-C5E8-464D-809D-B027A0F75A1C}" srcOrd="0" destOrd="0" presId="urn:microsoft.com/office/officeart/2005/8/layout/bProcess2"/>
    <dgm:cxn modelId="{CBD0C9AE-FAD4-4ED6-8067-633B86C16BE3}" type="presOf" srcId="{051C2C71-2CC0-406E-9003-8D94083AA2D0}" destId="{0D50C2B4-2574-45F5-90B3-D89BA2C5F779}" srcOrd="0" destOrd="0" presId="urn:microsoft.com/office/officeart/2005/8/layout/bProcess2"/>
    <dgm:cxn modelId="{5ACB78D7-FF3A-4E4E-BB88-E7B39124858A}" type="presOf" srcId="{5A45154F-270C-4149-9FBA-B6EEA5E4CBED}" destId="{CB2FCF0E-78AA-4302-81EA-ACBD4D538594}" srcOrd="0" destOrd="0" presId="urn:microsoft.com/office/officeart/2005/8/layout/bProcess2"/>
    <dgm:cxn modelId="{E2FCD834-BCEE-46C8-92C8-7AD2191ADF67}" srcId="{153C19EC-0D86-4866-A59B-F68288FA9A30}" destId="{8956509F-38CE-44B1-8865-BC846E8B0D8F}" srcOrd="3" destOrd="0" parTransId="{8F7702CA-6A55-4116-B988-C8A2AEFC30CB}" sibTransId="{DCA60BE1-0005-4FBA-AE9C-98B5BC9CD540}"/>
    <dgm:cxn modelId="{DC2B7D2C-4E7F-4A2D-BBAA-7494E92D7098}" srcId="{153C19EC-0D86-4866-A59B-F68288FA9A30}" destId="{25842E7B-62FF-4415-BB33-0C414B883392}" srcOrd="5" destOrd="0" parTransId="{A8278CDD-1B07-4C7E-A633-8431405FE667}" sibTransId="{660F0F7D-7152-466A-9ADE-1B2EACFB2DE4}"/>
    <dgm:cxn modelId="{6760FC08-43D4-40CA-8CB8-D82FF54BF880}" type="presOf" srcId="{49E46903-EF0D-4187-A357-517F8F183528}" destId="{48F567B0-4B87-4DF4-B6D1-82645D775A34}" srcOrd="0" destOrd="0" presId="urn:microsoft.com/office/officeart/2005/8/layout/bProcess2"/>
    <dgm:cxn modelId="{B76C3338-68CD-4287-83B3-0C17664DF52D}" type="presParOf" srcId="{B141DF80-C5E8-464D-809D-B027A0F75A1C}" destId="{767C3138-ADF8-452A-9423-EE71F22AA412}" srcOrd="0" destOrd="0" presId="urn:microsoft.com/office/officeart/2005/8/layout/bProcess2"/>
    <dgm:cxn modelId="{752B48A4-687E-4DB4-A02E-23CEA757D665}" type="presParOf" srcId="{B141DF80-C5E8-464D-809D-B027A0F75A1C}" destId="{CB2FCF0E-78AA-4302-81EA-ACBD4D538594}" srcOrd="1" destOrd="0" presId="urn:microsoft.com/office/officeart/2005/8/layout/bProcess2"/>
    <dgm:cxn modelId="{75BBFB45-6097-462F-B405-A18543EF0BCC}" type="presParOf" srcId="{B141DF80-C5E8-464D-809D-B027A0F75A1C}" destId="{7D26B47B-40A1-48BD-9D3E-0396B7D83680}" srcOrd="2" destOrd="0" presId="urn:microsoft.com/office/officeart/2005/8/layout/bProcess2"/>
    <dgm:cxn modelId="{C1EE897E-2002-4E06-807F-CB589B8C7354}" type="presParOf" srcId="{7D26B47B-40A1-48BD-9D3E-0396B7D83680}" destId="{0E6C077D-1AF0-465A-9B44-D8C9A538F00F}" srcOrd="0" destOrd="0" presId="urn:microsoft.com/office/officeart/2005/8/layout/bProcess2"/>
    <dgm:cxn modelId="{B0A69AEA-3CDA-4796-83C0-6A6D3DBB8A1C}" type="presParOf" srcId="{7D26B47B-40A1-48BD-9D3E-0396B7D83680}" destId="{512DF829-BE17-4890-8229-99174CF07BA7}" srcOrd="1" destOrd="0" presId="urn:microsoft.com/office/officeart/2005/8/layout/bProcess2"/>
    <dgm:cxn modelId="{ECD71E5F-9450-4400-B14F-A23A9CC27A14}" type="presParOf" srcId="{B141DF80-C5E8-464D-809D-B027A0F75A1C}" destId="{069EEDDE-2FF0-4730-9DF7-2314E2FFFB58}" srcOrd="3" destOrd="0" presId="urn:microsoft.com/office/officeart/2005/8/layout/bProcess2"/>
    <dgm:cxn modelId="{5BD1038B-AD75-4EFA-BF1C-74559B50472E}" type="presParOf" srcId="{B141DF80-C5E8-464D-809D-B027A0F75A1C}" destId="{99C3092C-C0D8-46E6-8FED-ACD5295BDF2D}" srcOrd="4" destOrd="0" presId="urn:microsoft.com/office/officeart/2005/8/layout/bProcess2"/>
    <dgm:cxn modelId="{565DE8AB-498C-489B-BC35-EB7DBE109B29}" type="presParOf" srcId="{99C3092C-C0D8-46E6-8FED-ACD5295BDF2D}" destId="{39AD496C-FBAC-4C01-898C-096D32021F17}" srcOrd="0" destOrd="0" presId="urn:microsoft.com/office/officeart/2005/8/layout/bProcess2"/>
    <dgm:cxn modelId="{CC3B27D8-1455-4D6E-92D1-43643B8D78CB}" type="presParOf" srcId="{99C3092C-C0D8-46E6-8FED-ACD5295BDF2D}" destId="{0836A998-38EC-4B60-9E21-C4BCBB0722C8}" srcOrd="1" destOrd="0" presId="urn:microsoft.com/office/officeart/2005/8/layout/bProcess2"/>
    <dgm:cxn modelId="{5DF63EF0-238E-4CBE-BD2D-3B554A3E9E52}" type="presParOf" srcId="{B141DF80-C5E8-464D-809D-B027A0F75A1C}" destId="{5A4D1CCD-95CC-422C-982C-9F3635D72EAF}" srcOrd="5" destOrd="0" presId="urn:microsoft.com/office/officeart/2005/8/layout/bProcess2"/>
    <dgm:cxn modelId="{8DCD7E43-BDEA-47DC-8514-3686C7A6B171}" type="presParOf" srcId="{B141DF80-C5E8-464D-809D-B027A0F75A1C}" destId="{7DC9B220-2CA1-48D4-A8AA-8E01E33BF80A}" srcOrd="6" destOrd="0" presId="urn:microsoft.com/office/officeart/2005/8/layout/bProcess2"/>
    <dgm:cxn modelId="{B79EA4BE-A0CD-4FBE-AA22-3711DD946206}" type="presParOf" srcId="{7DC9B220-2CA1-48D4-A8AA-8E01E33BF80A}" destId="{37CA355D-8FA2-4285-89CC-397B49633999}" srcOrd="0" destOrd="0" presId="urn:microsoft.com/office/officeart/2005/8/layout/bProcess2"/>
    <dgm:cxn modelId="{D7E55B06-9DEE-4402-A7A7-ABA031CAD824}" type="presParOf" srcId="{7DC9B220-2CA1-48D4-A8AA-8E01E33BF80A}" destId="{BBE29684-E303-49C9-8928-7D9C59F8B913}" srcOrd="1" destOrd="0" presId="urn:microsoft.com/office/officeart/2005/8/layout/bProcess2"/>
    <dgm:cxn modelId="{CE3F7DDC-92EC-411B-B1EF-9056D981C4F9}" type="presParOf" srcId="{B141DF80-C5E8-464D-809D-B027A0F75A1C}" destId="{C0DEF2B0-6B3B-4283-A5E2-4EF3E0AF667D}" srcOrd="7" destOrd="0" presId="urn:microsoft.com/office/officeart/2005/8/layout/bProcess2"/>
    <dgm:cxn modelId="{EB2E2A4F-401F-42FA-956F-8BE35DFC7F58}" type="presParOf" srcId="{B141DF80-C5E8-464D-809D-B027A0F75A1C}" destId="{47F19981-C4EE-423A-B2AB-EBA1491E5BFC}" srcOrd="8" destOrd="0" presId="urn:microsoft.com/office/officeart/2005/8/layout/bProcess2"/>
    <dgm:cxn modelId="{2754C403-8FE4-4C39-8F5A-A18F92B57EAE}" type="presParOf" srcId="{47F19981-C4EE-423A-B2AB-EBA1491E5BFC}" destId="{85374D1D-0EE0-4813-BAAD-47735515B974}" srcOrd="0" destOrd="0" presId="urn:microsoft.com/office/officeart/2005/8/layout/bProcess2"/>
    <dgm:cxn modelId="{E4C17AFC-485B-41C9-A5D3-6D66FAD5A9CF}" type="presParOf" srcId="{47F19981-C4EE-423A-B2AB-EBA1491E5BFC}" destId="{F0E06001-4FBC-4E0C-99D2-058BB5C0CACE}" srcOrd="1" destOrd="0" presId="urn:microsoft.com/office/officeart/2005/8/layout/bProcess2"/>
    <dgm:cxn modelId="{06AFF1A0-7023-43B9-AE5E-1192464226BB}" type="presParOf" srcId="{B141DF80-C5E8-464D-809D-B027A0F75A1C}" destId="{5217ADD7-756F-4750-B83A-26B45F5ADC92}" srcOrd="9" destOrd="0" presId="urn:microsoft.com/office/officeart/2005/8/layout/bProcess2"/>
    <dgm:cxn modelId="{BB69DC89-C4E1-4322-8B09-4000376B986E}" type="presParOf" srcId="{B141DF80-C5E8-464D-809D-B027A0F75A1C}" destId="{294CB111-126B-477C-A54C-8F9A48C85571}" srcOrd="10" destOrd="0" presId="urn:microsoft.com/office/officeart/2005/8/layout/bProcess2"/>
    <dgm:cxn modelId="{2526844F-7AA9-44E7-91C0-1E163825B40A}" type="presParOf" srcId="{294CB111-126B-477C-A54C-8F9A48C85571}" destId="{D57C122F-B505-4778-A8BB-3BE43B430641}" srcOrd="0" destOrd="0" presId="urn:microsoft.com/office/officeart/2005/8/layout/bProcess2"/>
    <dgm:cxn modelId="{63FF5024-DB95-4A58-973A-5CF7413431D0}" type="presParOf" srcId="{294CB111-126B-477C-A54C-8F9A48C85571}" destId="{B1228D39-3DE2-4E49-A51C-89ABA4F661E6}" srcOrd="1" destOrd="0" presId="urn:microsoft.com/office/officeart/2005/8/layout/bProcess2"/>
    <dgm:cxn modelId="{B90149A0-A990-4519-960F-1B33C8998D7B}" type="presParOf" srcId="{B141DF80-C5E8-464D-809D-B027A0F75A1C}" destId="{0B043B4E-F2E3-4E87-8C2E-012F0E4CFE33}" srcOrd="11" destOrd="0" presId="urn:microsoft.com/office/officeart/2005/8/layout/bProcess2"/>
    <dgm:cxn modelId="{26E8663D-2946-4971-92C2-E7DB78460FE6}" type="presParOf" srcId="{B141DF80-C5E8-464D-809D-B027A0F75A1C}" destId="{0F13B20E-BE47-47BC-A4AD-91CC2C0F1A7B}" srcOrd="12" destOrd="0" presId="urn:microsoft.com/office/officeart/2005/8/layout/bProcess2"/>
    <dgm:cxn modelId="{7D4AFFE3-B0D7-42C9-BF9B-22A92343301B}" type="presParOf" srcId="{0F13B20E-BE47-47BC-A4AD-91CC2C0F1A7B}" destId="{0301612F-0BDC-4460-A27C-C2608A1AC1DC}" srcOrd="0" destOrd="0" presId="urn:microsoft.com/office/officeart/2005/8/layout/bProcess2"/>
    <dgm:cxn modelId="{12415331-455A-41F9-B1F1-643FB06829E7}" type="presParOf" srcId="{0F13B20E-BE47-47BC-A4AD-91CC2C0F1A7B}" destId="{48F567B0-4B87-4DF4-B6D1-82645D775A34}" srcOrd="1" destOrd="0" presId="urn:microsoft.com/office/officeart/2005/8/layout/bProcess2"/>
    <dgm:cxn modelId="{46A8DD20-C25A-4723-8AFA-3C1E43E0EECA}" type="presParOf" srcId="{B141DF80-C5E8-464D-809D-B027A0F75A1C}" destId="{0D50C2B4-2574-45F5-90B3-D89BA2C5F779}" srcOrd="13" destOrd="0" presId="urn:microsoft.com/office/officeart/2005/8/layout/bProcess2"/>
    <dgm:cxn modelId="{7E0EBDA5-70EA-4721-B24B-F1C6C6D2D3D6}" type="presParOf" srcId="{B141DF80-C5E8-464D-809D-B027A0F75A1C}" destId="{034199AD-348F-4A54-8367-DB0D081B7317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3C19EC-0D86-4866-A59B-F68288FA9A30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572CB9-DF40-4FF9-A41E-7E65A353D313}">
      <dgm:prSet phldrT="[Text]"/>
      <dgm:spPr/>
      <dgm:t>
        <a:bodyPr/>
        <a:lstStyle/>
        <a:p>
          <a:r>
            <a:rPr lang="en-US" dirty="0" smtClean="0"/>
            <a:t>Preparation of Bid Document (NCB) Done</a:t>
          </a:r>
          <a:endParaRPr lang="en-US" dirty="0"/>
        </a:p>
      </dgm:t>
    </dgm:pt>
    <dgm:pt modelId="{B289ECF4-7292-4922-944B-298BDA26E0C4}" type="parTrans" cxnId="{81B8F035-7E4E-4C48-8FB9-54C92B125780}">
      <dgm:prSet/>
      <dgm:spPr/>
      <dgm:t>
        <a:bodyPr/>
        <a:lstStyle/>
        <a:p>
          <a:endParaRPr lang="en-US"/>
        </a:p>
      </dgm:t>
    </dgm:pt>
    <dgm:pt modelId="{5A45154F-270C-4149-9FBA-B6EEA5E4CBED}" type="sibTrans" cxnId="{81B8F035-7E4E-4C48-8FB9-54C92B125780}">
      <dgm:prSet/>
      <dgm:spPr/>
      <dgm:t>
        <a:bodyPr/>
        <a:lstStyle/>
        <a:p>
          <a:endParaRPr lang="en-US"/>
        </a:p>
      </dgm:t>
    </dgm:pt>
    <dgm:pt modelId="{8BE5DD4B-E8AA-4264-B15F-CEAB0F72A014}">
      <dgm:prSet phldrT="[Text]"/>
      <dgm:spPr/>
      <dgm:t>
        <a:bodyPr/>
        <a:lstStyle/>
        <a:p>
          <a:r>
            <a:rPr lang="en-US" dirty="0" smtClean="0"/>
            <a:t>Processing Bid Document (30.8.2017)</a:t>
          </a:r>
          <a:endParaRPr lang="en-US" dirty="0"/>
        </a:p>
      </dgm:t>
    </dgm:pt>
    <dgm:pt modelId="{D6708A18-87ED-4707-8865-1BA00A4C279C}" type="parTrans" cxnId="{3C264B7E-80AA-488D-B6B7-B0642AE52DD5}">
      <dgm:prSet/>
      <dgm:spPr/>
    </dgm:pt>
    <dgm:pt modelId="{60C7CF87-5B7D-409C-91A3-6048BC7C4F99}" type="sibTrans" cxnId="{3C264B7E-80AA-488D-B6B7-B0642AE52DD5}">
      <dgm:prSet/>
      <dgm:spPr/>
    </dgm:pt>
    <dgm:pt modelId="{F2FA08B2-0534-4361-8220-55A0132FD0E8}">
      <dgm:prSet phldrT="[Text]"/>
      <dgm:spPr/>
      <dgm:t>
        <a:bodyPr/>
        <a:lstStyle/>
        <a:p>
          <a:r>
            <a:rPr lang="en-US" dirty="0" smtClean="0"/>
            <a:t>Floating of NIT (7.9.2017)</a:t>
          </a:r>
          <a:endParaRPr lang="en-US" dirty="0"/>
        </a:p>
      </dgm:t>
    </dgm:pt>
    <dgm:pt modelId="{6404E7EF-B1C6-4739-A3A4-164196673CBA}" type="parTrans" cxnId="{4512BB4E-5AE5-4B07-B2E9-D109125729ED}">
      <dgm:prSet/>
      <dgm:spPr/>
    </dgm:pt>
    <dgm:pt modelId="{DD7697A4-D115-4510-8B32-0E18C7E5823E}" type="sibTrans" cxnId="{4512BB4E-5AE5-4B07-B2E9-D109125729ED}">
      <dgm:prSet/>
      <dgm:spPr/>
    </dgm:pt>
    <dgm:pt modelId="{BD301680-CC0A-4525-A7BA-F2D73507032B}">
      <dgm:prSet phldrT="[Text]"/>
      <dgm:spPr/>
      <dgm:t>
        <a:bodyPr/>
        <a:lstStyle/>
        <a:p>
          <a:r>
            <a:rPr lang="en-US" dirty="0" smtClean="0"/>
            <a:t>Opening of NIT (7.10.2017)</a:t>
          </a:r>
          <a:endParaRPr lang="en-US" dirty="0"/>
        </a:p>
      </dgm:t>
    </dgm:pt>
    <dgm:pt modelId="{67C89DFC-4453-4184-956E-A94B98E85726}" type="parTrans" cxnId="{7C24C1CC-8E4A-4B49-A64F-CAFC411C4A45}">
      <dgm:prSet/>
      <dgm:spPr/>
    </dgm:pt>
    <dgm:pt modelId="{F0669156-98E0-4A18-A775-013B6E932559}" type="sibTrans" cxnId="{7C24C1CC-8E4A-4B49-A64F-CAFC411C4A45}">
      <dgm:prSet/>
      <dgm:spPr/>
    </dgm:pt>
    <dgm:pt modelId="{6CBC335F-9B9C-41CA-BFD7-714E0AF1BED8}">
      <dgm:prSet phldrT="[Text]"/>
      <dgm:spPr/>
      <dgm:t>
        <a:bodyPr/>
        <a:lstStyle/>
        <a:p>
          <a:r>
            <a:rPr lang="en-US" dirty="0" smtClean="0"/>
            <a:t>Issue of Work Order (31.10.2017)</a:t>
          </a:r>
          <a:endParaRPr lang="en-US" dirty="0"/>
        </a:p>
      </dgm:t>
    </dgm:pt>
    <dgm:pt modelId="{49FD1771-6570-431F-B77F-AE5808F8A0F4}" type="parTrans" cxnId="{6488616E-BA2C-4F24-BD26-13FDACE96EA3}">
      <dgm:prSet/>
      <dgm:spPr/>
    </dgm:pt>
    <dgm:pt modelId="{3DC38BF2-D5C4-49D6-855A-29A799536430}" type="sibTrans" cxnId="{6488616E-BA2C-4F24-BD26-13FDACE96EA3}">
      <dgm:prSet/>
      <dgm:spPr/>
    </dgm:pt>
    <dgm:pt modelId="{B78B6A5A-9AB9-41E3-9633-620FEEB0CAC2}">
      <dgm:prSet phldrT="[Text]"/>
      <dgm:spPr/>
      <dgm:t>
        <a:bodyPr/>
        <a:lstStyle/>
        <a:p>
          <a:r>
            <a:rPr lang="en-US" dirty="0" smtClean="0"/>
            <a:t>Completion of Work (31.10.2018)</a:t>
          </a:r>
          <a:endParaRPr lang="en-US" dirty="0"/>
        </a:p>
      </dgm:t>
    </dgm:pt>
    <dgm:pt modelId="{471DE2ED-2DCF-4AA2-BC21-C104C6F16C42}" type="parTrans" cxnId="{D2407C50-2DE8-46B8-8BB2-DC17A0EF89E1}">
      <dgm:prSet/>
      <dgm:spPr/>
    </dgm:pt>
    <dgm:pt modelId="{0BA526F1-F886-42B1-A579-DE573FBC81FB}" type="sibTrans" cxnId="{D2407C50-2DE8-46B8-8BB2-DC17A0EF89E1}">
      <dgm:prSet/>
      <dgm:spPr/>
    </dgm:pt>
    <dgm:pt modelId="{B141DF80-C5E8-464D-809D-B027A0F75A1C}" type="pres">
      <dgm:prSet presAssocID="{153C19EC-0D86-4866-A59B-F68288FA9A30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67C3138-ADF8-452A-9423-EE71F22AA412}" type="pres">
      <dgm:prSet presAssocID="{B5572CB9-DF40-4FF9-A41E-7E65A353D313}" presName="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FCF0E-78AA-4302-81EA-ACBD4D538594}" type="pres">
      <dgm:prSet presAssocID="{5A45154F-270C-4149-9FBA-B6EEA5E4CBE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3C5B05DF-0BD9-48C2-A581-2D2523049BAA}" type="pres">
      <dgm:prSet presAssocID="{8BE5DD4B-E8AA-4264-B15F-CEAB0F72A014}" presName="middleNode" presStyleCnt="0"/>
      <dgm:spPr/>
    </dgm:pt>
    <dgm:pt modelId="{BC1D3D56-D92B-492F-9AD8-B22F6288455B}" type="pres">
      <dgm:prSet presAssocID="{8BE5DD4B-E8AA-4264-B15F-CEAB0F72A014}" presName="padding" presStyleLbl="node1" presStyleIdx="0" presStyleCnt="6"/>
      <dgm:spPr/>
    </dgm:pt>
    <dgm:pt modelId="{E46583F8-C147-4E2B-9A26-8DEEB27A431B}" type="pres">
      <dgm:prSet presAssocID="{8BE5DD4B-E8AA-4264-B15F-CEAB0F72A014}" presName="shape" presStyleLbl="node1" presStyleIdx="1" presStyleCnt="6" custScaleX="127714" custScaleY="115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188F3-7E0C-47C6-92BC-81BFEE2F33DA}" type="pres">
      <dgm:prSet presAssocID="{60C7CF87-5B7D-409C-91A3-6048BC7C4F99}" presName="sibTrans" presStyleLbl="sibTrans2D1" presStyleIdx="1" presStyleCnt="5"/>
      <dgm:spPr/>
    </dgm:pt>
    <dgm:pt modelId="{024A5516-8C13-4922-BEA6-A6850043ECB4}" type="pres">
      <dgm:prSet presAssocID="{F2FA08B2-0534-4361-8220-55A0132FD0E8}" presName="middleNode" presStyleCnt="0"/>
      <dgm:spPr/>
    </dgm:pt>
    <dgm:pt modelId="{E8EEFB56-6B9A-45E7-9C38-826DC9CD611D}" type="pres">
      <dgm:prSet presAssocID="{F2FA08B2-0534-4361-8220-55A0132FD0E8}" presName="padding" presStyleLbl="node1" presStyleIdx="1" presStyleCnt="6"/>
      <dgm:spPr/>
    </dgm:pt>
    <dgm:pt modelId="{718FCD3B-A238-461A-B448-E2050EF7E17C}" type="pres">
      <dgm:prSet presAssocID="{F2FA08B2-0534-4361-8220-55A0132FD0E8}" presName="shape" presStyleLbl="node1" presStyleIdx="2" presStyleCnt="6" custScaleX="133267" custScaleY="115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C8340-1198-4AC1-853E-F6B19376E908}" type="pres">
      <dgm:prSet presAssocID="{DD7697A4-D115-4510-8B32-0E18C7E5823E}" presName="sibTrans" presStyleLbl="sibTrans2D1" presStyleIdx="2" presStyleCnt="5"/>
      <dgm:spPr/>
    </dgm:pt>
    <dgm:pt modelId="{26816FA3-B716-4C4C-80BD-480E03938983}" type="pres">
      <dgm:prSet presAssocID="{BD301680-CC0A-4525-A7BA-F2D73507032B}" presName="middleNode" presStyleCnt="0"/>
      <dgm:spPr/>
    </dgm:pt>
    <dgm:pt modelId="{20B14EF6-AAF6-4CF4-9D58-8F71A15880FE}" type="pres">
      <dgm:prSet presAssocID="{BD301680-CC0A-4525-A7BA-F2D73507032B}" presName="padding" presStyleLbl="node1" presStyleIdx="2" presStyleCnt="6"/>
      <dgm:spPr/>
    </dgm:pt>
    <dgm:pt modelId="{99B0AD9D-7ED5-4ACA-9472-B67FDD46AFF7}" type="pres">
      <dgm:prSet presAssocID="{BD301680-CC0A-4525-A7BA-F2D73507032B}" presName="shape" presStyleLbl="node1" presStyleIdx="3" presStyleCnt="6" custScaleX="144372" custScaleY="144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FF775-390C-43B6-9F2F-E68C09B1FA0B}" type="pres">
      <dgm:prSet presAssocID="{F0669156-98E0-4A18-A775-013B6E932559}" presName="sibTrans" presStyleLbl="sibTrans2D1" presStyleIdx="3" presStyleCnt="5"/>
      <dgm:spPr/>
    </dgm:pt>
    <dgm:pt modelId="{8DC4636E-EC38-435F-ABB0-87EC20D99681}" type="pres">
      <dgm:prSet presAssocID="{6CBC335F-9B9C-41CA-BFD7-714E0AF1BED8}" presName="middleNode" presStyleCnt="0"/>
      <dgm:spPr/>
    </dgm:pt>
    <dgm:pt modelId="{7A3A7DE4-D684-4DA4-945B-B86B6AF2E47A}" type="pres">
      <dgm:prSet presAssocID="{6CBC335F-9B9C-41CA-BFD7-714E0AF1BED8}" presName="padding" presStyleLbl="node1" presStyleIdx="3" presStyleCnt="6"/>
      <dgm:spPr/>
    </dgm:pt>
    <dgm:pt modelId="{153DB483-FB9C-4CCC-A174-D3EF5C27A7C4}" type="pres">
      <dgm:prSet presAssocID="{6CBC335F-9B9C-41CA-BFD7-714E0AF1BED8}" presName="shape" presStyleLbl="node1" presStyleIdx="4" presStyleCnt="6" custScaleX="116609" custScaleY="121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1CAFC-9D1B-420F-BF6E-35BCCE7F84B6}" type="pres">
      <dgm:prSet presAssocID="{3DC38BF2-D5C4-49D6-855A-29A799536430}" presName="sibTrans" presStyleLbl="sibTrans2D1" presStyleIdx="4" presStyleCnt="5"/>
      <dgm:spPr/>
    </dgm:pt>
    <dgm:pt modelId="{DFB406AC-AE76-40E4-ACF4-0ECBFD7FF411}" type="pres">
      <dgm:prSet presAssocID="{B78B6A5A-9AB9-41E3-9633-620FEEB0CAC2}" presName="las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B8F035-7E4E-4C48-8FB9-54C92B125780}" srcId="{153C19EC-0D86-4866-A59B-F68288FA9A30}" destId="{B5572CB9-DF40-4FF9-A41E-7E65A353D313}" srcOrd="0" destOrd="0" parTransId="{B289ECF4-7292-4922-944B-298BDA26E0C4}" sibTransId="{5A45154F-270C-4149-9FBA-B6EEA5E4CBED}"/>
    <dgm:cxn modelId="{9ED3C99F-5BBD-448A-BEA4-365F37A3EBCC}" type="presOf" srcId="{153C19EC-0D86-4866-A59B-F68288FA9A30}" destId="{B141DF80-C5E8-464D-809D-B027A0F75A1C}" srcOrd="0" destOrd="0" presId="urn:microsoft.com/office/officeart/2005/8/layout/bProcess2"/>
    <dgm:cxn modelId="{4512BB4E-5AE5-4B07-B2E9-D109125729ED}" srcId="{153C19EC-0D86-4866-A59B-F68288FA9A30}" destId="{F2FA08B2-0534-4361-8220-55A0132FD0E8}" srcOrd="2" destOrd="0" parTransId="{6404E7EF-B1C6-4739-A3A4-164196673CBA}" sibTransId="{DD7697A4-D115-4510-8B32-0E18C7E5823E}"/>
    <dgm:cxn modelId="{03040D85-0BF2-4D12-AD6C-80F6FAA5931B}" type="presOf" srcId="{DD7697A4-D115-4510-8B32-0E18C7E5823E}" destId="{662C8340-1198-4AC1-853E-F6B19376E908}" srcOrd="0" destOrd="0" presId="urn:microsoft.com/office/officeart/2005/8/layout/bProcess2"/>
    <dgm:cxn modelId="{BFE63F51-6EDB-4B5D-8167-95B4B531B9C7}" type="presOf" srcId="{6CBC335F-9B9C-41CA-BFD7-714E0AF1BED8}" destId="{153DB483-FB9C-4CCC-A174-D3EF5C27A7C4}" srcOrd="0" destOrd="0" presId="urn:microsoft.com/office/officeart/2005/8/layout/bProcess2"/>
    <dgm:cxn modelId="{19B9B6E3-6E9D-4F0D-B012-BDB04C638F67}" type="presOf" srcId="{BD301680-CC0A-4525-A7BA-F2D73507032B}" destId="{99B0AD9D-7ED5-4ACA-9472-B67FDD46AFF7}" srcOrd="0" destOrd="0" presId="urn:microsoft.com/office/officeart/2005/8/layout/bProcess2"/>
    <dgm:cxn modelId="{46D5D4F1-A23A-4888-86F1-2BBD64BC86F7}" type="presOf" srcId="{F0669156-98E0-4A18-A775-013B6E932559}" destId="{B44FF775-390C-43B6-9F2F-E68C09B1FA0B}" srcOrd="0" destOrd="0" presId="urn:microsoft.com/office/officeart/2005/8/layout/bProcess2"/>
    <dgm:cxn modelId="{7728ACDC-C4CD-4848-9135-408260CC9F35}" type="presOf" srcId="{B78B6A5A-9AB9-41E3-9633-620FEEB0CAC2}" destId="{DFB406AC-AE76-40E4-ACF4-0ECBFD7FF411}" srcOrd="0" destOrd="0" presId="urn:microsoft.com/office/officeart/2005/8/layout/bProcess2"/>
    <dgm:cxn modelId="{DE1C6D24-09B4-4D33-BB09-2B3F112B1C88}" type="presOf" srcId="{3DC38BF2-D5C4-49D6-855A-29A799536430}" destId="{4601CAFC-9D1B-420F-BF6E-35BCCE7F84B6}" srcOrd="0" destOrd="0" presId="urn:microsoft.com/office/officeart/2005/8/layout/bProcess2"/>
    <dgm:cxn modelId="{3C264B7E-80AA-488D-B6B7-B0642AE52DD5}" srcId="{153C19EC-0D86-4866-A59B-F68288FA9A30}" destId="{8BE5DD4B-E8AA-4264-B15F-CEAB0F72A014}" srcOrd="1" destOrd="0" parTransId="{D6708A18-87ED-4707-8865-1BA00A4C279C}" sibTransId="{60C7CF87-5B7D-409C-91A3-6048BC7C4F99}"/>
    <dgm:cxn modelId="{7C24C1CC-8E4A-4B49-A64F-CAFC411C4A45}" srcId="{153C19EC-0D86-4866-A59B-F68288FA9A30}" destId="{BD301680-CC0A-4525-A7BA-F2D73507032B}" srcOrd="3" destOrd="0" parTransId="{67C89DFC-4453-4184-956E-A94B98E85726}" sibTransId="{F0669156-98E0-4A18-A775-013B6E932559}"/>
    <dgm:cxn modelId="{59310D05-A40B-49D7-BC55-72A5C947DD04}" type="presOf" srcId="{F2FA08B2-0534-4361-8220-55A0132FD0E8}" destId="{718FCD3B-A238-461A-B448-E2050EF7E17C}" srcOrd="0" destOrd="0" presId="urn:microsoft.com/office/officeart/2005/8/layout/bProcess2"/>
    <dgm:cxn modelId="{40DB69DB-8779-4FF8-B7BA-E9D1A222D2AB}" type="presOf" srcId="{5A45154F-270C-4149-9FBA-B6EEA5E4CBED}" destId="{CB2FCF0E-78AA-4302-81EA-ACBD4D538594}" srcOrd="0" destOrd="0" presId="urn:microsoft.com/office/officeart/2005/8/layout/bProcess2"/>
    <dgm:cxn modelId="{D2407C50-2DE8-46B8-8BB2-DC17A0EF89E1}" srcId="{153C19EC-0D86-4866-A59B-F68288FA9A30}" destId="{B78B6A5A-9AB9-41E3-9633-620FEEB0CAC2}" srcOrd="5" destOrd="0" parTransId="{471DE2ED-2DCF-4AA2-BC21-C104C6F16C42}" sibTransId="{0BA526F1-F886-42B1-A579-DE573FBC81FB}"/>
    <dgm:cxn modelId="{BAA30215-9A21-4329-99FE-E3E210D21CC5}" type="presOf" srcId="{B5572CB9-DF40-4FF9-A41E-7E65A353D313}" destId="{767C3138-ADF8-452A-9423-EE71F22AA412}" srcOrd="0" destOrd="0" presId="urn:microsoft.com/office/officeart/2005/8/layout/bProcess2"/>
    <dgm:cxn modelId="{1E60DF25-CFEA-4E68-AB5A-2F09DCE0E5FE}" type="presOf" srcId="{60C7CF87-5B7D-409C-91A3-6048BC7C4F99}" destId="{C3E188F3-7E0C-47C6-92BC-81BFEE2F33DA}" srcOrd="0" destOrd="0" presId="urn:microsoft.com/office/officeart/2005/8/layout/bProcess2"/>
    <dgm:cxn modelId="{CDA53EA0-9BCC-416D-98F4-5031AAB3EC2A}" type="presOf" srcId="{8BE5DD4B-E8AA-4264-B15F-CEAB0F72A014}" destId="{E46583F8-C147-4E2B-9A26-8DEEB27A431B}" srcOrd="0" destOrd="0" presId="urn:microsoft.com/office/officeart/2005/8/layout/bProcess2"/>
    <dgm:cxn modelId="{6488616E-BA2C-4F24-BD26-13FDACE96EA3}" srcId="{153C19EC-0D86-4866-A59B-F68288FA9A30}" destId="{6CBC335F-9B9C-41CA-BFD7-714E0AF1BED8}" srcOrd="4" destOrd="0" parTransId="{49FD1771-6570-431F-B77F-AE5808F8A0F4}" sibTransId="{3DC38BF2-D5C4-49D6-855A-29A799536430}"/>
    <dgm:cxn modelId="{4458595E-F037-4838-ABC2-95E865115CF8}" type="presParOf" srcId="{B141DF80-C5E8-464D-809D-B027A0F75A1C}" destId="{767C3138-ADF8-452A-9423-EE71F22AA412}" srcOrd="0" destOrd="0" presId="urn:microsoft.com/office/officeart/2005/8/layout/bProcess2"/>
    <dgm:cxn modelId="{26607202-88A1-4323-A18E-5D6438442A3E}" type="presParOf" srcId="{B141DF80-C5E8-464D-809D-B027A0F75A1C}" destId="{CB2FCF0E-78AA-4302-81EA-ACBD4D538594}" srcOrd="1" destOrd="0" presId="urn:microsoft.com/office/officeart/2005/8/layout/bProcess2"/>
    <dgm:cxn modelId="{6BEE261B-6F8D-474F-B8BA-81728F9B8490}" type="presParOf" srcId="{B141DF80-C5E8-464D-809D-B027A0F75A1C}" destId="{3C5B05DF-0BD9-48C2-A581-2D2523049BAA}" srcOrd="2" destOrd="0" presId="urn:microsoft.com/office/officeart/2005/8/layout/bProcess2"/>
    <dgm:cxn modelId="{E6B18F1A-6083-43E0-9876-192E48D0716F}" type="presParOf" srcId="{3C5B05DF-0BD9-48C2-A581-2D2523049BAA}" destId="{BC1D3D56-D92B-492F-9AD8-B22F6288455B}" srcOrd="0" destOrd="0" presId="urn:microsoft.com/office/officeart/2005/8/layout/bProcess2"/>
    <dgm:cxn modelId="{3EF874E1-147E-469C-B512-BBE298B41277}" type="presParOf" srcId="{3C5B05DF-0BD9-48C2-A581-2D2523049BAA}" destId="{E46583F8-C147-4E2B-9A26-8DEEB27A431B}" srcOrd="1" destOrd="0" presId="urn:microsoft.com/office/officeart/2005/8/layout/bProcess2"/>
    <dgm:cxn modelId="{260A1EAC-A54C-463A-896D-673ADD3FE1BD}" type="presParOf" srcId="{B141DF80-C5E8-464D-809D-B027A0F75A1C}" destId="{C3E188F3-7E0C-47C6-92BC-81BFEE2F33DA}" srcOrd="3" destOrd="0" presId="urn:microsoft.com/office/officeart/2005/8/layout/bProcess2"/>
    <dgm:cxn modelId="{B6629EF0-533C-4B63-9111-9E150E238668}" type="presParOf" srcId="{B141DF80-C5E8-464D-809D-B027A0F75A1C}" destId="{024A5516-8C13-4922-BEA6-A6850043ECB4}" srcOrd="4" destOrd="0" presId="urn:microsoft.com/office/officeart/2005/8/layout/bProcess2"/>
    <dgm:cxn modelId="{728B15CE-F60F-42BB-A84C-5DBAC087B3CF}" type="presParOf" srcId="{024A5516-8C13-4922-BEA6-A6850043ECB4}" destId="{E8EEFB56-6B9A-45E7-9C38-826DC9CD611D}" srcOrd="0" destOrd="0" presId="urn:microsoft.com/office/officeart/2005/8/layout/bProcess2"/>
    <dgm:cxn modelId="{9A811F1E-2685-41FC-96B8-63A6C7EBE395}" type="presParOf" srcId="{024A5516-8C13-4922-BEA6-A6850043ECB4}" destId="{718FCD3B-A238-461A-B448-E2050EF7E17C}" srcOrd="1" destOrd="0" presId="urn:microsoft.com/office/officeart/2005/8/layout/bProcess2"/>
    <dgm:cxn modelId="{82811E36-06D7-407D-8CB5-8974EC30A661}" type="presParOf" srcId="{B141DF80-C5E8-464D-809D-B027A0F75A1C}" destId="{662C8340-1198-4AC1-853E-F6B19376E908}" srcOrd="5" destOrd="0" presId="urn:microsoft.com/office/officeart/2005/8/layout/bProcess2"/>
    <dgm:cxn modelId="{7D0394E2-3C94-4364-B29E-0699D01B3817}" type="presParOf" srcId="{B141DF80-C5E8-464D-809D-B027A0F75A1C}" destId="{26816FA3-B716-4C4C-80BD-480E03938983}" srcOrd="6" destOrd="0" presId="urn:microsoft.com/office/officeart/2005/8/layout/bProcess2"/>
    <dgm:cxn modelId="{DC5C4F41-F8AE-4450-AF8F-3E4984445222}" type="presParOf" srcId="{26816FA3-B716-4C4C-80BD-480E03938983}" destId="{20B14EF6-AAF6-4CF4-9D58-8F71A15880FE}" srcOrd="0" destOrd="0" presId="urn:microsoft.com/office/officeart/2005/8/layout/bProcess2"/>
    <dgm:cxn modelId="{5428F611-D7A7-42FE-9C76-19B5375AA992}" type="presParOf" srcId="{26816FA3-B716-4C4C-80BD-480E03938983}" destId="{99B0AD9D-7ED5-4ACA-9472-B67FDD46AFF7}" srcOrd="1" destOrd="0" presId="urn:microsoft.com/office/officeart/2005/8/layout/bProcess2"/>
    <dgm:cxn modelId="{047D1F7F-FD0F-4026-B753-9F729E511C3E}" type="presParOf" srcId="{B141DF80-C5E8-464D-809D-B027A0F75A1C}" destId="{B44FF775-390C-43B6-9F2F-E68C09B1FA0B}" srcOrd="7" destOrd="0" presId="urn:microsoft.com/office/officeart/2005/8/layout/bProcess2"/>
    <dgm:cxn modelId="{BD579B4A-81E5-43E8-8143-B3615CAD110E}" type="presParOf" srcId="{B141DF80-C5E8-464D-809D-B027A0F75A1C}" destId="{8DC4636E-EC38-435F-ABB0-87EC20D99681}" srcOrd="8" destOrd="0" presId="urn:microsoft.com/office/officeart/2005/8/layout/bProcess2"/>
    <dgm:cxn modelId="{C4228783-59C0-4654-8EC4-A025A40898DE}" type="presParOf" srcId="{8DC4636E-EC38-435F-ABB0-87EC20D99681}" destId="{7A3A7DE4-D684-4DA4-945B-B86B6AF2E47A}" srcOrd="0" destOrd="0" presId="urn:microsoft.com/office/officeart/2005/8/layout/bProcess2"/>
    <dgm:cxn modelId="{12BEC54B-A309-4DCF-9E51-A55C5C8F9859}" type="presParOf" srcId="{8DC4636E-EC38-435F-ABB0-87EC20D99681}" destId="{153DB483-FB9C-4CCC-A174-D3EF5C27A7C4}" srcOrd="1" destOrd="0" presId="urn:microsoft.com/office/officeart/2005/8/layout/bProcess2"/>
    <dgm:cxn modelId="{82C93D5F-8B0A-4648-B85A-5A0041F51B19}" type="presParOf" srcId="{B141DF80-C5E8-464D-809D-B027A0F75A1C}" destId="{4601CAFC-9D1B-420F-BF6E-35BCCE7F84B6}" srcOrd="9" destOrd="0" presId="urn:microsoft.com/office/officeart/2005/8/layout/bProcess2"/>
    <dgm:cxn modelId="{2E9778C7-344A-4303-9A67-09C8D5423B68}" type="presParOf" srcId="{B141DF80-C5E8-464D-809D-B027A0F75A1C}" destId="{DFB406AC-AE76-40E4-ACF4-0ECBFD7FF411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3C19EC-0D86-4866-A59B-F68288FA9A30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572CB9-DF40-4FF9-A41E-7E65A353D313}">
      <dgm:prSet phldrT="[Text]"/>
      <dgm:spPr/>
      <dgm:t>
        <a:bodyPr/>
        <a:lstStyle/>
        <a:p>
          <a:r>
            <a:rPr lang="en-US" dirty="0" err="1" smtClean="0"/>
            <a:t>Finalisation</a:t>
          </a:r>
          <a:r>
            <a:rPr lang="en-US" dirty="0" smtClean="0"/>
            <a:t> of </a:t>
          </a:r>
          <a:r>
            <a:rPr lang="en-US" smtClean="0"/>
            <a:t>site  (Done)</a:t>
          </a:r>
          <a:endParaRPr lang="en-US" dirty="0"/>
        </a:p>
      </dgm:t>
    </dgm:pt>
    <dgm:pt modelId="{B289ECF4-7292-4922-944B-298BDA26E0C4}" type="parTrans" cxnId="{81B8F035-7E4E-4C48-8FB9-54C92B125780}">
      <dgm:prSet/>
      <dgm:spPr/>
      <dgm:t>
        <a:bodyPr/>
        <a:lstStyle/>
        <a:p>
          <a:endParaRPr lang="en-US"/>
        </a:p>
      </dgm:t>
    </dgm:pt>
    <dgm:pt modelId="{5A45154F-270C-4149-9FBA-B6EEA5E4CBED}" type="sibTrans" cxnId="{81B8F035-7E4E-4C48-8FB9-54C92B125780}">
      <dgm:prSet/>
      <dgm:spPr/>
      <dgm:t>
        <a:bodyPr/>
        <a:lstStyle/>
        <a:p>
          <a:endParaRPr lang="en-US"/>
        </a:p>
      </dgm:t>
    </dgm:pt>
    <dgm:pt modelId="{8BE5DD4B-E8AA-4264-B15F-CEAB0F72A014}">
      <dgm:prSet phldrT="[Text]"/>
      <dgm:spPr/>
      <dgm:t>
        <a:bodyPr/>
        <a:lstStyle/>
        <a:p>
          <a:r>
            <a:rPr lang="en-US" dirty="0" smtClean="0"/>
            <a:t>Approval from UT Chandigarh (16.9.2017)</a:t>
          </a:r>
          <a:endParaRPr lang="en-US" dirty="0"/>
        </a:p>
      </dgm:t>
    </dgm:pt>
    <dgm:pt modelId="{D6708A18-87ED-4707-8865-1BA00A4C279C}" type="parTrans" cxnId="{3C264B7E-80AA-488D-B6B7-B0642AE52DD5}">
      <dgm:prSet/>
      <dgm:spPr/>
      <dgm:t>
        <a:bodyPr/>
        <a:lstStyle/>
        <a:p>
          <a:endParaRPr lang="en-US"/>
        </a:p>
      </dgm:t>
    </dgm:pt>
    <dgm:pt modelId="{60C7CF87-5B7D-409C-91A3-6048BC7C4F99}" type="sibTrans" cxnId="{3C264B7E-80AA-488D-B6B7-B0642AE52DD5}">
      <dgm:prSet/>
      <dgm:spPr/>
      <dgm:t>
        <a:bodyPr/>
        <a:lstStyle/>
        <a:p>
          <a:endParaRPr lang="en-US"/>
        </a:p>
      </dgm:t>
    </dgm:pt>
    <dgm:pt modelId="{F2FA08B2-0534-4361-8220-55A0132FD0E8}">
      <dgm:prSet phldrT="[Text]"/>
      <dgm:spPr/>
      <dgm:t>
        <a:bodyPr/>
        <a:lstStyle/>
        <a:p>
          <a:r>
            <a:rPr lang="en-US" dirty="0" smtClean="0"/>
            <a:t>Preparation of Document for architect (22.9.2017)</a:t>
          </a:r>
          <a:endParaRPr lang="en-US" dirty="0"/>
        </a:p>
      </dgm:t>
    </dgm:pt>
    <dgm:pt modelId="{6404E7EF-B1C6-4739-A3A4-164196673CBA}" type="parTrans" cxnId="{4512BB4E-5AE5-4B07-B2E9-D109125729ED}">
      <dgm:prSet/>
      <dgm:spPr/>
      <dgm:t>
        <a:bodyPr/>
        <a:lstStyle/>
        <a:p>
          <a:endParaRPr lang="en-US"/>
        </a:p>
      </dgm:t>
    </dgm:pt>
    <dgm:pt modelId="{DD7697A4-D115-4510-8B32-0E18C7E5823E}" type="sibTrans" cxnId="{4512BB4E-5AE5-4B07-B2E9-D109125729ED}">
      <dgm:prSet/>
      <dgm:spPr/>
      <dgm:t>
        <a:bodyPr/>
        <a:lstStyle/>
        <a:p>
          <a:endParaRPr lang="en-US"/>
        </a:p>
      </dgm:t>
    </dgm:pt>
    <dgm:pt modelId="{BD301680-CC0A-4525-A7BA-F2D73507032B}">
      <dgm:prSet phldrT="[Text]"/>
      <dgm:spPr/>
      <dgm:t>
        <a:bodyPr/>
        <a:lstStyle/>
        <a:p>
          <a:r>
            <a:rPr lang="en-US" dirty="0" smtClean="0"/>
            <a:t>Processing of Document for architect (10.10.2017)</a:t>
          </a:r>
          <a:endParaRPr lang="en-US" dirty="0"/>
        </a:p>
      </dgm:t>
    </dgm:pt>
    <dgm:pt modelId="{67C89DFC-4453-4184-956E-A94B98E85726}" type="parTrans" cxnId="{7C24C1CC-8E4A-4B49-A64F-CAFC411C4A45}">
      <dgm:prSet/>
      <dgm:spPr/>
      <dgm:t>
        <a:bodyPr/>
        <a:lstStyle/>
        <a:p>
          <a:endParaRPr lang="en-US"/>
        </a:p>
      </dgm:t>
    </dgm:pt>
    <dgm:pt modelId="{F0669156-98E0-4A18-A775-013B6E932559}" type="sibTrans" cxnId="{7C24C1CC-8E4A-4B49-A64F-CAFC411C4A45}">
      <dgm:prSet/>
      <dgm:spPr/>
      <dgm:t>
        <a:bodyPr/>
        <a:lstStyle/>
        <a:p>
          <a:endParaRPr lang="en-US"/>
        </a:p>
      </dgm:t>
    </dgm:pt>
    <dgm:pt modelId="{6CBC335F-9B9C-41CA-BFD7-714E0AF1BED8}">
      <dgm:prSet phldrT="[Text]"/>
      <dgm:spPr/>
      <dgm:t>
        <a:bodyPr/>
        <a:lstStyle/>
        <a:p>
          <a:r>
            <a:rPr lang="en-US" dirty="0" smtClean="0"/>
            <a:t>Architect </a:t>
          </a:r>
          <a:r>
            <a:rPr lang="en-US" dirty="0" err="1" smtClean="0"/>
            <a:t>Finalisation</a:t>
          </a:r>
          <a:r>
            <a:rPr lang="en-US" dirty="0" smtClean="0"/>
            <a:t> (30.10.2017)</a:t>
          </a:r>
          <a:endParaRPr lang="en-US" dirty="0"/>
        </a:p>
      </dgm:t>
    </dgm:pt>
    <dgm:pt modelId="{49FD1771-6570-431F-B77F-AE5808F8A0F4}" type="parTrans" cxnId="{6488616E-BA2C-4F24-BD26-13FDACE96EA3}">
      <dgm:prSet/>
      <dgm:spPr/>
      <dgm:t>
        <a:bodyPr/>
        <a:lstStyle/>
        <a:p>
          <a:endParaRPr lang="en-US"/>
        </a:p>
      </dgm:t>
    </dgm:pt>
    <dgm:pt modelId="{3DC38BF2-D5C4-49D6-855A-29A799536430}" type="sibTrans" cxnId="{6488616E-BA2C-4F24-BD26-13FDACE96EA3}">
      <dgm:prSet/>
      <dgm:spPr/>
      <dgm:t>
        <a:bodyPr/>
        <a:lstStyle/>
        <a:p>
          <a:endParaRPr lang="en-US"/>
        </a:p>
      </dgm:t>
    </dgm:pt>
    <dgm:pt modelId="{B78B6A5A-9AB9-41E3-9633-620FEEB0CAC2}">
      <dgm:prSet phldrT="[Text]"/>
      <dgm:spPr/>
      <dgm:t>
        <a:bodyPr/>
        <a:lstStyle/>
        <a:p>
          <a:r>
            <a:rPr lang="en-US" dirty="0" smtClean="0"/>
            <a:t>Building Plan </a:t>
          </a:r>
          <a:r>
            <a:rPr lang="en-US" dirty="0" err="1" smtClean="0"/>
            <a:t>Finalisation</a:t>
          </a:r>
          <a:r>
            <a:rPr lang="en-US" dirty="0" smtClean="0"/>
            <a:t> (30.11.2017)</a:t>
          </a:r>
          <a:endParaRPr lang="en-US" dirty="0"/>
        </a:p>
      </dgm:t>
    </dgm:pt>
    <dgm:pt modelId="{471DE2ED-2DCF-4AA2-BC21-C104C6F16C42}" type="parTrans" cxnId="{D2407C50-2DE8-46B8-8BB2-DC17A0EF89E1}">
      <dgm:prSet/>
      <dgm:spPr/>
      <dgm:t>
        <a:bodyPr/>
        <a:lstStyle/>
        <a:p>
          <a:endParaRPr lang="en-US"/>
        </a:p>
      </dgm:t>
    </dgm:pt>
    <dgm:pt modelId="{0BA526F1-F886-42B1-A579-DE573FBC81FB}" type="sibTrans" cxnId="{D2407C50-2DE8-46B8-8BB2-DC17A0EF89E1}">
      <dgm:prSet/>
      <dgm:spPr/>
      <dgm:t>
        <a:bodyPr/>
        <a:lstStyle/>
        <a:p>
          <a:endParaRPr lang="en-US"/>
        </a:p>
      </dgm:t>
    </dgm:pt>
    <dgm:pt modelId="{EF4B2347-E04B-44EC-AC7C-562E0EF82F76}">
      <dgm:prSet phldrT="[Text]"/>
      <dgm:spPr/>
      <dgm:t>
        <a:bodyPr/>
        <a:lstStyle/>
        <a:p>
          <a:r>
            <a:rPr lang="en-US" b="0" dirty="0" smtClean="0"/>
            <a:t>Building Plan Approval from UT Chandigarh (30.12.2017</a:t>
          </a:r>
          <a:r>
            <a:rPr lang="en-US" dirty="0" smtClean="0"/>
            <a:t>)</a:t>
          </a:r>
          <a:endParaRPr lang="en-US" dirty="0"/>
        </a:p>
      </dgm:t>
    </dgm:pt>
    <dgm:pt modelId="{A8FFAC4D-8474-4557-A997-128A3BEFFA2F}" type="parTrans" cxnId="{F7E52442-7BEE-42B5-9E0F-54B382F8F760}">
      <dgm:prSet/>
      <dgm:spPr/>
      <dgm:t>
        <a:bodyPr/>
        <a:lstStyle/>
        <a:p>
          <a:endParaRPr lang="en-US"/>
        </a:p>
      </dgm:t>
    </dgm:pt>
    <dgm:pt modelId="{3386C827-68EE-4960-8120-3DDF7A4A30FD}" type="sibTrans" cxnId="{F7E52442-7BEE-42B5-9E0F-54B382F8F760}">
      <dgm:prSet/>
      <dgm:spPr/>
      <dgm:t>
        <a:bodyPr/>
        <a:lstStyle/>
        <a:p>
          <a:endParaRPr lang="en-US"/>
        </a:p>
      </dgm:t>
    </dgm:pt>
    <dgm:pt modelId="{C5F619E4-7A57-407A-A2EF-16C75F6FA5ED}">
      <dgm:prSet phldrT="[Text]"/>
      <dgm:spPr/>
      <dgm:t>
        <a:bodyPr/>
        <a:lstStyle/>
        <a:p>
          <a:r>
            <a:rPr lang="en-US" dirty="0" smtClean="0"/>
            <a:t>Preparation of Bid Document (NCB) (7.1.2018)</a:t>
          </a:r>
          <a:endParaRPr lang="en-US" dirty="0"/>
        </a:p>
      </dgm:t>
    </dgm:pt>
    <dgm:pt modelId="{521FD7CC-47AF-4222-84A5-89DF8A876F57}" type="parTrans" cxnId="{DBEBE457-2A6F-4519-B856-8E436B3525A7}">
      <dgm:prSet/>
      <dgm:spPr/>
      <dgm:t>
        <a:bodyPr/>
        <a:lstStyle/>
        <a:p>
          <a:endParaRPr lang="en-US"/>
        </a:p>
      </dgm:t>
    </dgm:pt>
    <dgm:pt modelId="{121FB571-5130-4667-961C-1D95BD8816B7}" type="sibTrans" cxnId="{DBEBE457-2A6F-4519-B856-8E436B3525A7}">
      <dgm:prSet/>
      <dgm:spPr/>
      <dgm:t>
        <a:bodyPr/>
        <a:lstStyle/>
        <a:p>
          <a:endParaRPr lang="en-US"/>
        </a:p>
      </dgm:t>
    </dgm:pt>
    <dgm:pt modelId="{C136BCD8-2FB4-48CD-800E-491BFF2DCCA7}">
      <dgm:prSet phldrT="[Text]"/>
      <dgm:spPr/>
      <dgm:t>
        <a:bodyPr/>
        <a:lstStyle/>
        <a:p>
          <a:r>
            <a:rPr lang="en-US" dirty="0" smtClean="0"/>
            <a:t>Processing Bid Document (31.1.2018)</a:t>
          </a:r>
          <a:endParaRPr lang="en-US" dirty="0"/>
        </a:p>
      </dgm:t>
    </dgm:pt>
    <dgm:pt modelId="{FB691F61-1966-46B3-8263-D20C35A24B2E}" type="parTrans" cxnId="{0997C2D7-6760-47CF-B0F9-36630DC50CF8}">
      <dgm:prSet/>
      <dgm:spPr/>
      <dgm:t>
        <a:bodyPr/>
        <a:lstStyle/>
        <a:p>
          <a:endParaRPr lang="en-US"/>
        </a:p>
      </dgm:t>
    </dgm:pt>
    <dgm:pt modelId="{C7F41202-A00E-4DBC-AA0A-D20811840080}" type="sibTrans" cxnId="{0997C2D7-6760-47CF-B0F9-36630DC50CF8}">
      <dgm:prSet/>
      <dgm:spPr/>
      <dgm:t>
        <a:bodyPr/>
        <a:lstStyle/>
        <a:p>
          <a:endParaRPr lang="en-US"/>
        </a:p>
      </dgm:t>
    </dgm:pt>
    <dgm:pt modelId="{21C91062-9D8A-4482-B664-68525F397311}">
      <dgm:prSet phldrT="[Text]"/>
      <dgm:spPr/>
      <dgm:t>
        <a:bodyPr/>
        <a:lstStyle/>
        <a:p>
          <a:r>
            <a:rPr lang="en-US" dirty="0" smtClean="0"/>
            <a:t>Floating of NIT (7.2.2018)</a:t>
          </a:r>
          <a:endParaRPr lang="en-US" dirty="0"/>
        </a:p>
      </dgm:t>
    </dgm:pt>
    <dgm:pt modelId="{6BA6596C-42FF-4062-8A08-4BB3CEA14D9F}" type="parTrans" cxnId="{709A71DC-7BBC-4A4E-A876-4AF15113795B}">
      <dgm:prSet/>
      <dgm:spPr/>
      <dgm:t>
        <a:bodyPr/>
        <a:lstStyle/>
        <a:p>
          <a:endParaRPr lang="en-US"/>
        </a:p>
      </dgm:t>
    </dgm:pt>
    <dgm:pt modelId="{82A5BD30-3AE3-4855-948B-7DF1002A1110}" type="sibTrans" cxnId="{709A71DC-7BBC-4A4E-A876-4AF15113795B}">
      <dgm:prSet/>
      <dgm:spPr/>
      <dgm:t>
        <a:bodyPr/>
        <a:lstStyle/>
        <a:p>
          <a:endParaRPr lang="en-US"/>
        </a:p>
      </dgm:t>
    </dgm:pt>
    <dgm:pt modelId="{B6D50928-917E-4C7B-83C1-75904F1BA618}">
      <dgm:prSet phldrT="[Text]"/>
      <dgm:spPr/>
      <dgm:t>
        <a:bodyPr/>
        <a:lstStyle/>
        <a:p>
          <a:r>
            <a:rPr lang="en-US" dirty="0" smtClean="0"/>
            <a:t>Opening of NIT (28.2.2018)</a:t>
          </a:r>
          <a:endParaRPr lang="en-US" dirty="0"/>
        </a:p>
      </dgm:t>
    </dgm:pt>
    <dgm:pt modelId="{0033CA34-FD0A-4754-A015-AD2DCC884095}" type="parTrans" cxnId="{9E8A7562-8C77-401A-87C6-40057654E43F}">
      <dgm:prSet/>
      <dgm:spPr/>
      <dgm:t>
        <a:bodyPr/>
        <a:lstStyle/>
        <a:p>
          <a:endParaRPr lang="en-US"/>
        </a:p>
      </dgm:t>
    </dgm:pt>
    <dgm:pt modelId="{D4E88E96-4376-4C02-BC45-2B3D6F11DAE7}" type="sibTrans" cxnId="{9E8A7562-8C77-401A-87C6-40057654E43F}">
      <dgm:prSet/>
      <dgm:spPr/>
      <dgm:t>
        <a:bodyPr/>
        <a:lstStyle/>
        <a:p>
          <a:endParaRPr lang="en-US"/>
        </a:p>
      </dgm:t>
    </dgm:pt>
    <dgm:pt modelId="{844A1208-07EC-4093-9310-B066DC49CBE2}">
      <dgm:prSet phldrT="[Text]"/>
      <dgm:spPr/>
      <dgm:t>
        <a:bodyPr/>
        <a:lstStyle/>
        <a:p>
          <a:r>
            <a:rPr lang="en-US" dirty="0" smtClean="0"/>
            <a:t>Issue of Work Order (28.3.2018)</a:t>
          </a:r>
          <a:endParaRPr lang="en-US" dirty="0"/>
        </a:p>
      </dgm:t>
    </dgm:pt>
    <dgm:pt modelId="{03BF93B6-76C3-4FDC-BEAD-4B5F6FAEC5C9}" type="parTrans" cxnId="{02A8EC53-2845-49C3-900E-DBB27339FA4F}">
      <dgm:prSet/>
      <dgm:spPr/>
      <dgm:t>
        <a:bodyPr/>
        <a:lstStyle/>
        <a:p>
          <a:endParaRPr lang="en-US"/>
        </a:p>
      </dgm:t>
    </dgm:pt>
    <dgm:pt modelId="{5972AE4D-4FCB-4C79-AC50-F372D21F790B}" type="sibTrans" cxnId="{02A8EC53-2845-49C3-900E-DBB27339FA4F}">
      <dgm:prSet/>
      <dgm:spPr/>
      <dgm:t>
        <a:bodyPr/>
        <a:lstStyle/>
        <a:p>
          <a:endParaRPr lang="en-US"/>
        </a:p>
      </dgm:t>
    </dgm:pt>
    <dgm:pt modelId="{EF4EAC70-D460-4658-BD35-7212A6A3B257}">
      <dgm:prSet phldrT="[Text]"/>
      <dgm:spPr/>
      <dgm:t>
        <a:bodyPr/>
        <a:lstStyle/>
        <a:p>
          <a:r>
            <a:rPr lang="en-US" dirty="0" smtClean="0"/>
            <a:t>Completion of Work (28.3.2019)</a:t>
          </a:r>
          <a:endParaRPr lang="en-US" dirty="0"/>
        </a:p>
      </dgm:t>
    </dgm:pt>
    <dgm:pt modelId="{A9920553-56CE-4177-9CAA-FDD946A4FED3}" type="parTrans" cxnId="{BB6182E8-21B6-4BEA-BC37-A80DBA9EB104}">
      <dgm:prSet/>
      <dgm:spPr/>
      <dgm:t>
        <a:bodyPr/>
        <a:lstStyle/>
        <a:p>
          <a:endParaRPr lang="en-US"/>
        </a:p>
      </dgm:t>
    </dgm:pt>
    <dgm:pt modelId="{D738BDE2-7D15-4C4A-B6FB-D2F31679C156}" type="sibTrans" cxnId="{BB6182E8-21B6-4BEA-BC37-A80DBA9EB104}">
      <dgm:prSet/>
      <dgm:spPr/>
      <dgm:t>
        <a:bodyPr/>
        <a:lstStyle/>
        <a:p>
          <a:endParaRPr lang="en-US"/>
        </a:p>
      </dgm:t>
    </dgm:pt>
    <dgm:pt modelId="{B141DF80-C5E8-464D-809D-B027A0F75A1C}" type="pres">
      <dgm:prSet presAssocID="{153C19EC-0D86-4866-A59B-F68288FA9A30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67C3138-ADF8-452A-9423-EE71F22AA412}" type="pres">
      <dgm:prSet presAssocID="{B5572CB9-DF40-4FF9-A41E-7E65A353D313}" presName="firstNode" presStyleLbl="node1" presStyleIdx="0" presStyleCnt="13" custScaleX="109880" custScaleY="1150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FCF0E-78AA-4302-81EA-ACBD4D538594}" type="pres">
      <dgm:prSet presAssocID="{5A45154F-270C-4149-9FBA-B6EEA5E4CBED}" presName="sibTrans" presStyleLbl="sibTrans2D1" presStyleIdx="0" presStyleCnt="12"/>
      <dgm:spPr/>
      <dgm:t>
        <a:bodyPr/>
        <a:lstStyle/>
        <a:p>
          <a:endParaRPr lang="en-US"/>
        </a:p>
      </dgm:t>
    </dgm:pt>
    <dgm:pt modelId="{3C5B05DF-0BD9-48C2-A581-2D2523049BAA}" type="pres">
      <dgm:prSet presAssocID="{8BE5DD4B-E8AA-4264-B15F-CEAB0F72A014}" presName="middleNode" presStyleCnt="0"/>
      <dgm:spPr/>
    </dgm:pt>
    <dgm:pt modelId="{BC1D3D56-D92B-492F-9AD8-B22F6288455B}" type="pres">
      <dgm:prSet presAssocID="{8BE5DD4B-E8AA-4264-B15F-CEAB0F72A014}" presName="padding" presStyleLbl="node1" presStyleIdx="0" presStyleCnt="13"/>
      <dgm:spPr/>
    </dgm:pt>
    <dgm:pt modelId="{E46583F8-C147-4E2B-9A26-8DEEB27A431B}" type="pres">
      <dgm:prSet presAssocID="{8BE5DD4B-E8AA-4264-B15F-CEAB0F72A014}" presName="shape" presStyleLbl="node1" presStyleIdx="1" presStyleCnt="13" custScaleX="170757" custScaleY="153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188F3-7E0C-47C6-92BC-81BFEE2F33DA}" type="pres">
      <dgm:prSet presAssocID="{60C7CF87-5B7D-409C-91A3-6048BC7C4F99}" presName="sibTrans" presStyleLbl="sibTrans2D1" presStyleIdx="1" presStyleCnt="12"/>
      <dgm:spPr/>
      <dgm:t>
        <a:bodyPr/>
        <a:lstStyle/>
        <a:p>
          <a:endParaRPr lang="en-US"/>
        </a:p>
      </dgm:t>
    </dgm:pt>
    <dgm:pt modelId="{024A5516-8C13-4922-BEA6-A6850043ECB4}" type="pres">
      <dgm:prSet presAssocID="{F2FA08B2-0534-4361-8220-55A0132FD0E8}" presName="middleNode" presStyleCnt="0"/>
      <dgm:spPr/>
    </dgm:pt>
    <dgm:pt modelId="{E8EEFB56-6B9A-45E7-9C38-826DC9CD611D}" type="pres">
      <dgm:prSet presAssocID="{F2FA08B2-0534-4361-8220-55A0132FD0E8}" presName="padding" presStyleLbl="node1" presStyleIdx="1" presStyleCnt="13"/>
      <dgm:spPr/>
    </dgm:pt>
    <dgm:pt modelId="{718FCD3B-A238-461A-B448-E2050EF7E17C}" type="pres">
      <dgm:prSet presAssocID="{F2FA08B2-0534-4361-8220-55A0132FD0E8}" presName="shape" presStyleLbl="node1" presStyleIdx="2" presStyleCnt="13" custScaleX="185200" custScaleY="168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C8340-1198-4AC1-853E-F6B19376E908}" type="pres">
      <dgm:prSet presAssocID="{DD7697A4-D115-4510-8B32-0E18C7E5823E}" presName="sibTrans" presStyleLbl="sibTrans2D1" presStyleIdx="2" presStyleCnt="12"/>
      <dgm:spPr/>
      <dgm:t>
        <a:bodyPr/>
        <a:lstStyle/>
        <a:p>
          <a:endParaRPr lang="en-US"/>
        </a:p>
      </dgm:t>
    </dgm:pt>
    <dgm:pt modelId="{26816FA3-B716-4C4C-80BD-480E03938983}" type="pres">
      <dgm:prSet presAssocID="{BD301680-CC0A-4525-A7BA-F2D73507032B}" presName="middleNode" presStyleCnt="0"/>
      <dgm:spPr/>
    </dgm:pt>
    <dgm:pt modelId="{20B14EF6-AAF6-4CF4-9D58-8F71A15880FE}" type="pres">
      <dgm:prSet presAssocID="{BD301680-CC0A-4525-A7BA-F2D73507032B}" presName="padding" presStyleLbl="node1" presStyleIdx="2" presStyleCnt="13"/>
      <dgm:spPr/>
    </dgm:pt>
    <dgm:pt modelId="{99B0AD9D-7ED5-4ACA-9472-B67FDD46AFF7}" type="pres">
      <dgm:prSet presAssocID="{BD301680-CC0A-4525-A7BA-F2D73507032B}" presName="shape" presStyleLbl="node1" presStyleIdx="3" presStyleCnt="13" custScaleX="182384" custScaleY="1830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FF775-390C-43B6-9F2F-E68C09B1FA0B}" type="pres">
      <dgm:prSet presAssocID="{F0669156-98E0-4A18-A775-013B6E932559}" presName="sibTrans" presStyleLbl="sibTrans2D1" presStyleIdx="3" presStyleCnt="12"/>
      <dgm:spPr/>
      <dgm:t>
        <a:bodyPr/>
        <a:lstStyle/>
        <a:p>
          <a:endParaRPr lang="en-US"/>
        </a:p>
      </dgm:t>
    </dgm:pt>
    <dgm:pt modelId="{8DC4636E-EC38-435F-ABB0-87EC20D99681}" type="pres">
      <dgm:prSet presAssocID="{6CBC335F-9B9C-41CA-BFD7-714E0AF1BED8}" presName="middleNode" presStyleCnt="0"/>
      <dgm:spPr/>
    </dgm:pt>
    <dgm:pt modelId="{7A3A7DE4-D684-4DA4-945B-B86B6AF2E47A}" type="pres">
      <dgm:prSet presAssocID="{6CBC335F-9B9C-41CA-BFD7-714E0AF1BED8}" presName="padding" presStyleLbl="node1" presStyleIdx="3" presStyleCnt="13"/>
      <dgm:spPr/>
    </dgm:pt>
    <dgm:pt modelId="{153DB483-FB9C-4CCC-A174-D3EF5C27A7C4}" type="pres">
      <dgm:prSet presAssocID="{6CBC335F-9B9C-41CA-BFD7-714E0AF1BED8}" presName="shape" presStyleLbl="node1" presStyleIdx="4" presStyleCnt="13" custScaleX="170403" custScaleY="1531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1CAFC-9D1B-420F-BF6E-35BCCE7F84B6}" type="pres">
      <dgm:prSet presAssocID="{3DC38BF2-D5C4-49D6-855A-29A799536430}" presName="sibTrans" presStyleLbl="sibTrans2D1" presStyleIdx="4" presStyleCnt="12"/>
      <dgm:spPr/>
      <dgm:t>
        <a:bodyPr/>
        <a:lstStyle/>
        <a:p>
          <a:endParaRPr lang="en-US"/>
        </a:p>
      </dgm:t>
    </dgm:pt>
    <dgm:pt modelId="{21B9EEE7-DDC3-4E08-B6FD-958FB715386B}" type="pres">
      <dgm:prSet presAssocID="{B78B6A5A-9AB9-41E3-9633-620FEEB0CAC2}" presName="middleNode" presStyleCnt="0"/>
      <dgm:spPr/>
    </dgm:pt>
    <dgm:pt modelId="{62DDC4DC-12A9-4172-AA72-0CB628370049}" type="pres">
      <dgm:prSet presAssocID="{B78B6A5A-9AB9-41E3-9633-620FEEB0CAC2}" presName="padding" presStyleLbl="node1" presStyleIdx="4" presStyleCnt="13"/>
      <dgm:spPr/>
    </dgm:pt>
    <dgm:pt modelId="{02409657-4DAD-49EF-8FF8-3072C07538D4}" type="pres">
      <dgm:prSet presAssocID="{B78B6A5A-9AB9-41E3-9633-620FEEB0CAC2}" presName="shape" presStyleLbl="node1" presStyleIdx="5" presStyleCnt="13" custScaleX="169180" custScaleY="160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F1D231-E2D6-49EE-B30F-53B2382A53BE}" type="pres">
      <dgm:prSet presAssocID="{0BA526F1-F886-42B1-A579-DE573FBC81FB}" presName="sibTrans" presStyleLbl="sibTrans2D1" presStyleIdx="5" presStyleCnt="12"/>
      <dgm:spPr/>
      <dgm:t>
        <a:bodyPr/>
        <a:lstStyle/>
        <a:p>
          <a:endParaRPr lang="en-US"/>
        </a:p>
      </dgm:t>
    </dgm:pt>
    <dgm:pt modelId="{2E4C2D18-05CF-4E97-9B50-D07359371130}" type="pres">
      <dgm:prSet presAssocID="{EF4B2347-E04B-44EC-AC7C-562E0EF82F76}" presName="middleNode" presStyleCnt="0"/>
      <dgm:spPr/>
    </dgm:pt>
    <dgm:pt modelId="{30EC0AF5-2AC5-4B0B-A3D6-6485FAA595C6}" type="pres">
      <dgm:prSet presAssocID="{EF4B2347-E04B-44EC-AC7C-562E0EF82F76}" presName="padding" presStyleLbl="node1" presStyleIdx="5" presStyleCnt="13"/>
      <dgm:spPr/>
    </dgm:pt>
    <dgm:pt modelId="{BACFB23C-9374-43A9-AADA-DA693C49E1C1}" type="pres">
      <dgm:prSet presAssocID="{EF4B2347-E04B-44EC-AC7C-562E0EF82F76}" presName="shape" presStyleLbl="node1" presStyleIdx="6" presStyleCnt="13" custScaleX="160647" custScaleY="1576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A08CFE-3356-4D3F-9628-68E51C3AB015}" type="pres">
      <dgm:prSet presAssocID="{3386C827-68EE-4960-8120-3DDF7A4A30FD}" presName="sibTrans" presStyleLbl="sibTrans2D1" presStyleIdx="6" presStyleCnt="12"/>
      <dgm:spPr/>
      <dgm:t>
        <a:bodyPr/>
        <a:lstStyle/>
        <a:p>
          <a:endParaRPr lang="en-US"/>
        </a:p>
      </dgm:t>
    </dgm:pt>
    <dgm:pt modelId="{5C54CFB5-75AD-46C7-A0EC-D723E0289A38}" type="pres">
      <dgm:prSet presAssocID="{C5F619E4-7A57-407A-A2EF-16C75F6FA5ED}" presName="middleNode" presStyleCnt="0"/>
      <dgm:spPr/>
    </dgm:pt>
    <dgm:pt modelId="{0ED0C050-2B1F-497F-AC25-7CDBB119ED2C}" type="pres">
      <dgm:prSet presAssocID="{C5F619E4-7A57-407A-A2EF-16C75F6FA5ED}" presName="padding" presStyleLbl="node1" presStyleIdx="6" presStyleCnt="13"/>
      <dgm:spPr/>
    </dgm:pt>
    <dgm:pt modelId="{46239C5A-CF78-447A-96EF-22E4979ACF4B}" type="pres">
      <dgm:prSet presAssocID="{C5F619E4-7A57-407A-A2EF-16C75F6FA5ED}" presName="shape" presStyleLbl="node1" presStyleIdx="7" presStyleCnt="13" custScaleX="156721" custScaleY="1477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38637D-831B-4FA3-9701-54D0313E9F63}" type="pres">
      <dgm:prSet presAssocID="{121FB571-5130-4667-961C-1D95BD8816B7}" presName="sibTrans" presStyleLbl="sibTrans2D1" presStyleIdx="7" presStyleCnt="12"/>
      <dgm:spPr/>
      <dgm:t>
        <a:bodyPr/>
        <a:lstStyle/>
        <a:p>
          <a:endParaRPr lang="en-US"/>
        </a:p>
      </dgm:t>
    </dgm:pt>
    <dgm:pt modelId="{3748757D-8CD9-4F8C-876A-166AE4570543}" type="pres">
      <dgm:prSet presAssocID="{C136BCD8-2FB4-48CD-800E-491BFF2DCCA7}" presName="middleNode" presStyleCnt="0"/>
      <dgm:spPr/>
    </dgm:pt>
    <dgm:pt modelId="{120EA340-FB1E-4AD9-A4BE-C0A1E18117C0}" type="pres">
      <dgm:prSet presAssocID="{C136BCD8-2FB4-48CD-800E-491BFF2DCCA7}" presName="padding" presStyleLbl="node1" presStyleIdx="7" presStyleCnt="13"/>
      <dgm:spPr/>
    </dgm:pt>
    <dgm:pt modelId="{69086829-EB3F-4E11-9CA6-96203F6C5C8D}" type="pres">
      <dgm:prSet presAssocID="{C136BCD8-2FB4-48CD-800E-491BFF2DCCA7}" presName="shape" presStyleLbl="node1" presStyleIdx="8" presStyleCnt="13" custScaleX="166496" custScaleY="181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E18778-D3AD-4760-AA7B-CC1916D6142A}" type="pres">
      <dgm:prSet presAssocID="{C7F41202-A00E-4DBC-AA0A-D20811840080}" presName="sibTrans" presStyleLbl="sibTrans2D1" presStyleIdx="8" presStyleCnt="12"/>
      <dgm:spPr/>
      <dgm:t>
        <a:bodyPr/>
        <a:lstStyle/>
        <a:p>
          <a:endParaRPr lang="en-US"/>
        </a:p>
      </dgm:t>
    </dgm:pt>
    <dgm:pt modelId="{061D0FDB-7060-4518-A5A1-5A1E62BE8987}" type="pres">
      <dgm:prSet presAssocID="{21C91062-9D8A-4482-B664-68525F397311}" presName="middleNode" presStyleCnt="0"/>
      <dgm:spPr/>
    </dgm:pt>
    <dgm:pt modelId="{07C061F9-A162-4A4F-94FC-FED6DEF1A7C6}" type="pres">
      <dgm:prSet presAssocID="{21C91062-9D8A-4482-B664-68525F397311}" presName="padding" presStyleLbl="node1" presStyleIdx="8" presStyleCnt="13"/>
      <dgm:spPr/>
    </dgm:pt>
    <dgm:pt modelId="{A494374D-677D-42D5-B690-2B11261B36C8}" type="pres">
      <dgm:prSet presAssocID="{21C91062-9D8A-4482-B664-68525F397311}" presName="shape" presStyleLbl="node1" presStyleIdx="9" presStyleCnt="13" custScaleX="161120" custScaleY="1658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B0A50-55E7-4E2D-B843-8CA6F4712F87}" type="pres">
      <dgm:prSet presAssocID="{82A5BD30-3AE3-4855-948B-7DF1002A1110}" presName="sibTrans" presStyleLbl="sibTrans2D1" presStyleIdx="9" presStyleCnt="12"/>
      <dgm:spPr/>
      <dgm:t>
        <a:bodyPr/>
        <a:lstStyle/>
        <a:p>
          <a:endParaRPr lang="en-US"/>
        </a:p>
      </dgm:t>
    </dgm:pt>
    <dgm:pt modelId="{1F330189-DE32-4971-9605-635F72C97BD9}" type="pres">
      <dgm:prSet presAssocID="{B6D50928-917E-4C7B-83C1-75904F1BA618}" presName="middleNode" presStyleCnt="0"/>
      <dgm:spPr/>
    </dgm:pt>
    <dgm:pt modelId="{29E19B45-B33F-4E52-B065-3BFDB8C3358B}" type="pres">
      <dgm:prSet presAssocID="{B6D50928-917E-4C7B-83C1-75904F1BA618}" presName="padding" presStyleLbl="node1" presStyleIdx="9" presStyleCnt="13"/>
      <dgm:spPr/>
    </dgm:pt>
    <dgm:pt modelId="{BB2703F2-40A0-419F-9E90-76E4A3A97BE2}" type="pres">
      <dgm:prSet presAssocID="{B6D50928-917E-4C7B-83C1-75904F1BA618}" presName="shape" presStyleLbl="node1" presStyleIdx="10" presStyleCnt="13" custScaleX="172928" custScaleY="1600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45E219-0AF5-4150-A885-7F60EA5923A2}" type="pres">
      <dgm:prSet presAssocID="{D4E88E96-4376-4C02-BC45-2B3D6F11DAE7}" presName="sibTrans" presStyleLbl="sibTrans2D1" presStyleIdx="10" presStyleCnt="12"/>
      <dgm:spPr/>
      <dgm:t>
        <a:bodyPr/>
        <a:lstStyle/>
        <a:p>
          <a:endParaRPr lang="en-US"/>
        </a:p>
      </dgm:t>
    </dgm:pt>
    <dgm:pt modelId="{26425420-B31A-46A5-BA12-C4FE05023BD2}" type="pres">
      <dgm:prSet presAssocID="{844A1208-07EC-4093-9310-B066DC49CBE2}" presName="middleNode" presStyleCnt="0"/>
      <dgm:spPr/>
    </dgm:pt>
    <dgm:pt modelId="{D490C965-1F2B-4FC7-BC50-8C3A51CFBF7D}" type="pres">
      <dgm:prSet presAssocID="{844A1208-07EC-4093-9310-B066DC49CBE2}" presName="padding" presStyleLbl="node1" presStyleIdx="10" presStyleCnt="13"/>
      <dgm:spPr/>
    </dgm:pt>
    <dgm:pt modelId="{DFBD0A1E-1926-4036-9990-C96089AFCFE7}" type="pres">
      <dgm:prSet presAssocID="{844A1208-07EC-4093-9310-B066DC49CBE2}" presName="shape" presStyleLbl="node1" presStyleIdx="11" presStyleCnt="13" custScaleX="166172" custScaleY="1597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EC3D49-3646-4373-B777-927B6C786EF9}" type="pres">
      <dgm:prSet presAssocID="{5972AE4D-4FCB-4C79-AC50-F372D21F790B}" presName="sibTrans" presStyleLbl="sibTrans2D1" presStyleIdx="11" presStyleCnt="12"/>
      <dgm:spPr/>
      <dgm:t>
        <a:bodyPr/>
        <a:lstStyle/>
        <a:p>
          <a:endParaRPr lang="en-US"/>
        </a:p>
      </dgm:t>
    </dgm:pt>
    <dgm:pt modelId="{7C5D831F-0055-4B80-B194-2C96843CE9DD}" type="pres">
      <dgm:prSet presAssocID="{EF4EAC70-D460-4658-BD35-7212A6A3B257}" presName="last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BB1DC4-16E0-4AD5-872F-AF2D4B9BDA64}" type="presOf" srcId="{EF4EAC70-D460-4658-BD35-7212A6A3B257}" destId="{7C5D831F-0055-4B80-B194-2C96843CE9DD}" srcOrd="0" destOrd="0" presId="urn:microsoft.com/office/officeart/2005/8/layout/bProcess2"/>
    <dgm:cxn modelId="{40016BEE-0024-4CA1-9E0D-53FA157F0078}" type="presOf" srcId="{F0669156-98E0-4A18-A775-013B6E932559}" destId="{B44FF775-390C-43B6-9F2F-E68C09B1FA0B}" srcOrd="0" destOrd="0" presId="urn:microsoft.com/office/officeart/2005/8/layout/bProcess2"/>
    <dgm:cxn modelId="{2048F5B9-62FD-4A70-88E5-F4847C0B8B82}" type="presOf" srcId="{3DC38BF2-D5C4-49D6-855A-29A799536430}" destId="{4601CAFC-9D1B-420F-BF6E-35BCCE7F84B6}" srcOrd="0" destOrd="0" presId="urn:microsoft.com/office/officeart/2005/8/layout/bProcess2"/>
    <dgm:cxn modelId="{ADF0C2E4-1676-49C9-B51E-993E5EE21CF9}" type="presOf" srcId="{F2FA08B2-0534-4361-8220-55A0132FD0E8}" destId="{718FCD3B-A238-461A-B448-E2050EF7E17C}" srcOrd="0" destOrd="0" presId="urn:microsoft.com/office/officeart/2005/8/layout/bProcess2"/>
    <dgm:cxn modelId="{7C24C1CC-8E4A-4B49-A64F-CAFC411C4A45}" srcId="{153C19EC-0D86-4866-A59B-F68288FA9A30}" destId="{BD301680-CC0A-4525-A7BA-F2D73507032B}" srcOrd="3" destOrd="0" parTransId="{67C89DFC-4453-4184-956E-A94B98E85726}" sibTransId="{F0669156-98E0-4A18-A775-013B6E932559}"/>
    <dgm:cxn modelId="{81B8F035-7E4E-4C48-8FB9-54C92B125780}" srcId="{153C19EC-0D86-4866-A59B-F68288FA9A30}" destId="{B5572CB9-DF40-4FF9-A41E-7E65A353D313}" srcOrd="0" destOrd="0" parTransId="{B289ECF4-7292-4922-944B-298BDA26E0C4}" sibTransId="{5A45154F-270C-4149-9FBA-B6EEA5E4CBED}"/>
    <dgm:cxn modelId="{26317E8E-B46D-4028-8381-A862073347DB}" type="presOf" srcId="{B78B6A5A-9AB9-41E3-9633-620FEEB0CAC2}" destId="{02409657-4DAD-49EF-8FF8-3072C07538D4}" srcOrd="0" destOrd="0" presId="urn:microsoft.com/office/officeart/2005/8/layout/bProcess2"/>
    <dgm:cxn modelId="{BB6182E8-21B6-4BEA-BC37-A80DBA9EB104}" srcId="{153C19EC-0D86-4866-A59B-F68288FA9A30}" destId="{EF4EAC70-D460-4658-BD35-7212A6A3B257}" srcOrd="12" destOrd="0" parTransId="{A9920553-56CE-4177-9CAA-FDD946A4FED3}" sibTransId="{D738BDE2-7D15-4C4A-B6FB-D2F31679C156}"/>
    <dgm:cxn modelId="{0997C2D7-6760-47CF-B0F9-36630DC50CF8}" srcId="{153C19EC-0D86-4866-A59B-F68288FA9A30}" destId="{C136BCD8-2FB4-48CD-800E-491BFF2DCCA7}" srcOrd="8" destOrd="0" parTransId="{FB691F61-1966-46B3-8263-D20C35A24B2E}" sibTransId="{C7F41202-A00E-4DBC-AA0A-D20811840080}"/>
    <dgm:cxn modelId="{4512BB4E-5AE5-4B07-B2E9-D109125729ED}" srcId="{153C19EC-0D86-4866-A59B-F68288FA9A30}" destId="{F2FA08B2-0534-4361-8220-55A0132FD0E8}" srcOrd="2" destOrd="0" parTransId="{6404E7EF-B1C6-4739-A3A4-164196673CBA}" sibTransId="{DD7697A4-D115-4510-8B32-0E18C7E5823E}"/>
    <dgm:cxn modelId="{928D49DB-A3D9-4E94-835C-5E28DF39277F}" type="presOf" srcId="{C136BCD8-2FB4-48CD-800E-491BFF2DCCA7}" destId="{69086829-EB3F-4E11-9CA6-96203F6C5C8D}" srcOrd="0" destOrd="0" presId="urn:microsoft.com/office/officeart/2005/8/layout/bProcess2"/>
    <dgm:cxn modelId="{709A71DC-7BBC-4A4E-A876-4AF15113795B}" srcId="{153C19EC-0D86-4866-A59B-F68288FA9A30}" destId="{21C91062-9D8A-4482-B664-68525F397311}" srcOrd="9" destOrd="0" parTransId="{6BA6596C-42FF-4062-8A08-4BB3CEA14D9F}" sibTransId="{82A5BD30-3AE3-4855-948B-7DF1002A1110}"/>
    <dgm:cxn modelId="{6488616E-BA2C-4F24-BD26-13FDACE96EA3}" srcId="{153C19EC-0D86-4866-A59B-F68288FA9A30}" destId="{6CBC335F-9B9C-41CA-BFD7-714E0AF1BED8}" srcOrd="4" destOrd="0" parTransId="{49FD1771-6570-431F-B77F-AE5808F8A0F4}" sibTransId="{3DC38BF2-D5C4-49D6-855A-29A799536430}"/>
    <dgm:cxn modelId="{1CC5F998-F145-445C-AFA0-4E2A92064C06}" type="presOf" srcId="{82A5BD30-3AE3-4855-948B-7DF1002A1110}" destId="{D0AB0A50-55E7-4E2D-B843-8CA6F4712F87}" srcOrd="0" destOrd="0" presId="urn:microsoft.com/office/officeart/2005/8/layout/bProcess2"/>
    <dgm:cxn modelId="{F423FE31-560C-4652-B693-CC65646D4089}" type="presOf" srcId="{0BA526F1-F886-42B1-A579-DE573FBC81FB}" destId="{3DF1D231-E2D6-49EE-B30F-53B2382A53BE}" srcOrd="0" destOrd="0" presId="urn:microsoft.com/office/officeart/2005/8/layout/bProcess2"/>
    <dgm:cxn modelId="{22211B60-8E61-435B-8F2D-B89AABE2B783}" type="presOf" srcId="{EF4B2347-E04B-44EC-AC7C-562E0EF82F76}" destId="{BACFB23C-9374-43A9-AADA-DA693C49E1C1}" srcOrd="0" destOrd="0" presId="urn:microsoft.com/office/officeart/2005/8/layout/bProcess2"/>
    <dgm:cxn modelId="{2BD82590-7DFC-4312-BB80-FD9A2410DCF5}" type="presOf" srcId="{3386C827-68EE-4960-8120-3DDF7A4A30FD}" destId="{91A08CFE-3356-4D3F-9628-68E51C3AB015}" srcOrd="0" destOrd="0" presId="urn:microsoft.com/office/officeart/2005/8/layout/bProcess2"/>
    <dgm:cxn modelId="{ACE00C1B-6949-4323-A883-8F0A7C1597B2}" type="presOf" srcId="{BD301680-CC0A-4525-A7BA-F2D73507032B}" destId="{99B0AD9D-7ED5-4ACA-9472-B67FDD46AFF7}" srcOrd="0" destOrd="0" presId="urn:microsoft.com/office/officeart/2005/8/layout/bProcess2"/>
    <dgm:cxn modelId="{DBEBE457-2A6F-4519-B856-8E436B3525A7}" srcId="{153C19EC-0D86-4866-A59B-F68288FA9A30}" destId="{C5F619E4-7A57-407A-A2EF-16C75F6FA5ED}" srcOrd="7" destOrd="0" parTransId="{521FD7CC-47AF-4222-84A5-89DF8A876F57}" sibTransId="{121FB571-5130-4667-961C-1D95BD8816B7}"/>
    <dgm:cxn modelId="{F7E52442-7BEE-42B5-9E0F-54B382F8F760}" srcId="{153C19EC-0D86-4866-A59B-F68288FA9A30}" destId="{EF4B2347-E04B-44EC-AC7C-562E0EF82F76}" srcOrd="6" destOrd="0" parTransId="{A8FFAC4D-8474-4557-A997-128A3BEFFA2F}" sibTransId="{3386C827-68EE-4960-8120-3DDF7A4A30FD}"/>
    <dgm:cxn modelId="{7C196202-0BEE-442F-8E6D-5CFFA477C7CF}" type="presOf" srcId="{8BE5DD4B-E8AA-4264-B15F-CEAB0F72A014}" destId="{E46583F8-C147-4E2B-9A26-8DEEB27A431B}" srcOrd="0" destOrd="0" presId="urn:microsoft.com/office/officeart/2005/8/layout/bProcess2"/>
    <dgm:cxn modelId="{3443A926-EC04-47CA-BBB7-8ED741441679}" type="presOf" srcId="{B6D50928-917E-4C7B-83C1-75904F1BA618}" destId="{BB2703F2-40A0-419F-9E90-76E4A3A97BE2}" srcOrd="0" destOrd="0" presId="urn:microsoft.com/office/officeart/2005/8/layout/bProcess2"/>
    <dgm:cxn modelId="{172FD3A5-3925-4712-80B8-C3E22FA6DE2E}" type="presOf" srcId="{5972AE4D-4FCB-4C79-AC50-F372D21F790B}" destId="{85EC3D49-3646-4373-B777-927B6C786EF9}" srcOrd="0" destOrd="0" presId="urn:microsoft.com/office/officeart/2005/8/layout/bProcess2"/>
    <dgm:cxn modelId="{80D366A0-BA30-45F7-92DE-673464FEEB0B}" type="presOf" srcId="{6CBC335F-9B9C-41CA-BFD7-714E0AF1BED8}" destId="{153DB483-FB9C-4CCC-A174-D3EF5C27A7C4}" srcOrd="0" destOrd="0" presId="urn:microsoft.com/office/officeart/2005/8/layout/bProcess2"/>
    <dgm:cxn modelId="{3C264B7E-80AA-488D-B6B7-B0642AE52DD5}" srcId="{153C19EC-0D86-4866-A59B-F68288FA9A30}" destId="{8BE5DD4B-E8AA-4264-B15F-CEAB0F72A014}" srcOrd="1" destOrd="0" parTransId="{D6708A18-87ED-4707-8865-1BA00A4C279C}" sibTransId="{60C7CF87-5B7D-409C-91A3-6048BC7C4F99}"/>
    <dgm:cxn modelId="{FCE619A7-8F73-41C8-AEE5-6FA795D97C0F}" type="presOf" srcId="{21C91062-9D8A-4482-B664-68525F397311}" destId="{A494374D-677D-42D5-B690-2B11261B36C8}" srcOrd="0" destOrd="0" presId="urn:microsoft.com/office/officeart/2005/8/layout/bProcess2"/>
    <dgm:cxn modelId="{0DEFD54D-F0BE-4228-A6A9-FF036C30C358}" type="presOf" srcId="{C7F41202-A00E-4DBC-AA0A-D20811840080}" destId="{F5E18778-D3AD-4760-AA7B-CC1916D6142A}" srcOrd="0" destOrd="0" presId="urn:microsoft.com/office/officeart/2005/8/layout/bProcess2"/>
    <dgm:cxn modelId="{7CFD3A79-42F7-431E-B5B9-AE607C2834F8}" type="presOf" srcId="{5A45154F-270C-4149-9FBA-B6EEA5E4CBED}" destId="{CB2FCF0E-78AA-4302-81EA-ACBD4D538594}" srcOrd="0" destOrd="0" presId="urn:microsoft.com/office/officeart/2005/8/layout/bProcess2"/>
    <dgm:cxn modelId="{FD6C41C2-4F22-4C02-9CB8-6A6528C524D9}" type="presOf" srcId="{60C7CF87-5B7D-409C-91A3-6048BC7C4F99}" destId="{C3E188F3-7E0C-47C6-92BC-81BFEE2F33DA}" srcOrd="0" destOrd="0" presId="urn:microsoft.com/office/officeart/2005/8/layout/bProcess2"/>
    <dgm:cxn modelId="{9E8A7562-8C77-401A-87C6-40057654E43F}" srcId="{153C19EC-0D86-4866-A59B-F68288FA9A30}" destId="{B6D50928-917E-4C7B-83C1-75904F1BA618}" srcOrd="10" destOrd="0" parTransId="{0033CA34-FD0A-4754-A015-AD2DCC884095}" sibTransId="{D4E88E96-4376-4C02-BC45-2B3D6F11DAE7}"/>
    <dgm:cxn modelId="{02A8EC53-2845-49C3-900E-DBB27339FA4F}" srcId="{153C19EC-0D86-4866-A59B-F68288FA9A30}" destId="{844A1208-07EC-4093-9310-B066DC49CBE2}" srcOrd="11" destOrd="0" parTransId="{03BF93B6-76C3-4FDC-BEAD-4B5F6FAEC5C9}" sibTransId="{5972AE4D-4FCB-4C79-AC50-F372D21F790B}"/>
    <dgm:cxn modelId="{D2407C50-2DE8-46B8-8BB2-DC17A0EF89E1}" srcId="{153C19EC-0D86-4866-A59B-F68288FA9A30}" destId="{B78B6A5A-9AB9-41E3-9633-620FEEB0CAC2}" srcOrd="5" destOrd="0" parTransId="{471DE2ED-2DCF-4AA2-BC21-C104C6F16C42}" sibTransId="{0BA526F1-F886-42B1-A579-DE573FBC81FB}"/>
    <dgm:cxn modelId="{352C5162-F589-4CD0-962D-F1ADE36A7EE7}" type="presOf" srcId="{C5F619E4-7A57-407A-A2EF-16C75F6FA5ED}" destId="{46239C5A-CF78-447A-96EF-22E4979ACF4B}" srcOrd="0" destOrd="0" presId="urn:microsoft.com/office/officeart/2005/8/layout/bProcess2"/>
    <dgm:cxn modelId="{46D81924-C47E-4B2B-BCAB-8C9CDD3FE034}" type="presOf" srcId="{844A1208-07EC-4093-9310-B066DC49CBE2}" destId="{DFBD0A1E-1926-4036-9990-C96089AFCFE7}" srcOrd="0" destOrd="0" presId="urn:microsoft.com/office/officeart/2005/8/layout/bProcess2"/>
    <dgm:cxn modelId="{7C42D36E-43AC-4EF8-B963-9EA060F1C98A}" type="presOf" srcId="{DD7697A4-D115-4510-8B32-0E18C7E5823E}" destId="{662C8340-1198-4AC1-853E-F6B19376E908}" srcOrd="0" destOrd="0" presId="urn:microsoft.com/office/officeart/2005/8/layout/bProcess2"/>
    <dgm:cxn modelId="{A5BD4AE8-4ADE-4349-ABD1-946084719D01}" type="presOf" srcId="{153C19EC-0D86-4866-A59B-F68288FA9A30}" destId="{B141DF80-C5E8-464D-809D-B027A0F75A1C}" srcOrd="0" destOrd="0" presId="urn:microsoft.com/office/officeart/2005/8/layout/bProcess2"/>
    <dgm:cxn modelId="{6D2C5A2A-5FDB-4FC3-A697-03BABA074F4E}" type="presOf" srcId="{B5572CB9-DF40-4FF9-A41E-7E65A353D313}" destId="{767C3138-ADF8-452A-9423-EE71F22AA412}" srcOrd="0" destOrd="0" presId="urn:microsoft.com/office/officeart/2005/8/layout/bProcess2"/>
    <dgm:cxn modelId="{DEBFD72F-0499-4B46-B091-EDCF373D2F2E}" type="presOf" srcId="{121FB571-5130-4667-961C-1D95BD8816B7}" destId="{5238637D-831B-4FA3-9701-54D0313E9F63}" srcOrd="0" destOrd="0" presId="urn:microsoft.com/office/officeart/2005/8/layout/bProcess2"/>
    <dgm:cxn modelId="{6C79D0E3-3C13-4B61-A9A8-CF49A0F0E1AE}" type="presOf" srcId="{D4E88E96-4376-4C02-BC45-2B3D6F11DAE7}" destId="{0545E219-0AF5-4150-A885-7F60EA5923A2}" srcOrd="0" destOrd="0" presId="urn:microsoft.com/office/officeart/2005/8/layout/bProcess2"/>
    <dgm:cxn modelId="{40D3F3CB-CBFB-4CD6-ADA1-48FC2E46BA48}" type="presParOf" srcId="{B141DF80-C5E8-464D-809D-B027A0F75A1C}" destId="{767C3138-ADF8-452A-9423-EE71F22AA412}" srcOrd="0" destOrd="0" presId="urn:microsoft.com/office/officeart/2005/8/layout/bProcess2"/>
    <dgm:cxn modelId="{62E2762E-E884-4633-AE4B-7442324F4152}" type="presParOf" srcId="{B141DF80-C5E8-464D-809D-B027A0F75A1C}" destId="{CB2FCF0E-78AA-4302-81EA-ACBD4D538594}" srcOrd="1" destOrd="0" presId="urn:microsoft.com/office/officeart/2005/8/layout/bProcess2"/>
    <dgm:cxn modelId="{FE1B500A-1AC8-4FEB-8238-E1E84FBB4C7F}" type="presParOf" srcId="{B141DF80-C5E8-464D-809D-B027A0F75A1C}" destId="{3C5B05DF-0BD9-48C2-A581-2D2523049BAA}" srcOrd="2" destOrd="0" presId="urn:microsoft.com/office/officeart/2005/8/layout/bProcess2"/>
    <dgm:cxn modelId="{0F51154D-6134-4602-9F05-7A524C898891}" type="presParOf" srcId="{3C5B05DF-0BD9-48C2-A581-2D2523049BAA}" destId="{BC1D3D56-D92B-492F-9AD8-B22F6288455B}" srcOrd="0" destOrd="0" presId="urn:microsoft.com/office/officeart/2005/8/layout/bProcess2"/>
    <dgm:cxn modelId="{0C276E2C-4681-48C4-A367-CFD38473E7E4}" type="presParOf" srcId="{3C5B05DF-0BD9-48C2-A581-2D2523049BAA}" destId="{E46583F8-C147-4E2B-9A26-8DEEB27A431B}" srcOrd="1" destOrd="0" presId="urn:microsoft.com/office/officeart/2005/8/layout/bProcess2"/>
    <dgm:cxn modelId="{78CB3909-1980-43C6-AFF4-6FC7E41A00CF}" type="presParOf" srcId="{B141DF80-C5E8-464D-809D-B027A0F75A1C}" destId="{C3E188F3-7E0C-47C6-92BC-81BFEE2F33DA}" srcOrd="3" destOrd="0" presId="urn:microsoft.com/office/officeart/2005/8/layout/bProcess2"/>
    <dgm:cxn modelId="{70544AA2-68D4-44AA-81B1-F096F4A508EC}" type="presParOf" srcId="{B141DF80-C5E8-464D-809D-B027A0F75A1C}" destId="{024A5516-8C13-4922-BEA6-A6850043ECB4}" srcOrd="4" destOrd="0" presId="urn:microsoft.com/office/officeart/2005/8/layout/bProcess2"/>
    <dgm:cxn modelId="{7D00A197-9758-40B8-8826-B3C9C3E5B290}" type="presParOf" srcId="{024A5516-8C13-4922-BEA6-A6850043ECB4}" destId="{E8EEFB56-6B9A-45E7-9C38-826DC9CD611D}" srcOrd="0" destOrd="0" presId="urn:microsoft.com/office/officeart/2005/8/layout/bProcess2"/>
    <dgm:cxn modelId="{AAB989E6-938E-42F4-A543-50B36AF03F18}" type="presParOf" srcId="{024A5516-8C13-4922-BEA6-A6850043ECB4}" destId="{718FCD3B-A238-461A-B448-E2050EF7E17C}" srcOrd="1" destOrd="0" presId="urn:microsoft.com/office/officeart/2005/8/layout/bProcess2"/>
    <dgm:cxn modelId="{F9499D2C-7B03-4E6C-A531-A150D237B630}" type="presParOf" srcId="{B141DF80-C5E8-464D-809D-B027A0F75A1C}" destId="{662C8340-1198-4AC1-853E-F6B19376E908}" srcOrd="5" destOrd="0" presId="urn:microsoft.com/office/officeart/2005/8/layout/bProcess2"/>
    <dgm:cxn modelId="{4A8A00FB-6D49-4BAA-8A7F-FCECF1C4F116}" type="presParOf" srcId="{B141DF80-C5E8-464D-809D-B027A0F75A1C}" destId="{26816FA3-B716-4C4C-80BD-480E03938983}" srcOrd="6" destOrd="0" presId="urn:microsoft.com/office/officeart/2005/8/layout/bProcess2"/>
    <dgm:cxn modelId="{E87A7A94-2B37-4B21-8893-14B17576E668}" type="presParOf" srcId="{26816FA3-B716-4C4C-80BD-480E03938983}" destId="{20B14EF6-AAF6-4CF4-9D58-8F71A15880FE}" srcOrd="0" destOrd="0" presId="urn:microsoft.com/office/officeart/2005/8/layout/bProcess2"/>
    <dgm:cxn modelId="{F1467B44-4167-4314-9047-458B11BBFF86}" type="presParOf" srcId="{26816FA3-B716-4C4C-80BD-480E03938983}" destId="{99B0AD9D-7ED5-4ACA-9472-B67FDD46AFF7}" srcOrd="1" destOrd="0" presId="urn:microsoft.com/office/officeart/2005/8/layout/bProcess2"/>
    <dgm:cxn modelId="{228006E8-4598-442A-8DDA-73D65D08E12E}" type="presParOf" srcId="{B141DF80-C5E8-464D-809D-B027A0F75A1C}" destId="{B44FF775-390C-43B6-9F2F-E68C09B1FA0B}" srcOrd="7" destOrd="0" presId="urn:microsoft.com/office/officeart/2005/8/layout/bProcess2"/>
    <dgm:cxn modelId="{3F951C2B-0EA5-430C-B2FF-B4E82DB0CAA5}" type="presParOf" srcId="{B141DF80-C5E8-464D-809D-B027A0F75A1C}" destId="{8DC4636E-EC38-435F-ABB0-87EC20D99681}" srcOrd="8" destOrd="0" presId="urn:microsoft.com/office/officeart/2005/8/layout/bProcess2"/>
    <dgm:cxn modelId="{3DC7E52B-CDC8-4A9A-841C-863B0CA1640B}" type="presParOf" srcId="{8DC4636E-EC38-435F-ABB0-87EC20D99681}" destId="{7A3A7DE4-D684-4DA4-945B-B86B6AF2E47A}" srcOrd="0" destOrd="0" presId="urn:microsoft.com/office/officeart/2005/8/layout/bProcess2"/>
    <dgm:cxn modelId="{F1E09F59-D53F-4956-A237-24BCD64A663F}" type="presParOf" srcId="{8DC4636E-EC38-435F-ABB0-87EC20D99681}" destId="{153DB483-FB9C-4CCC-A174-D3EF5C27A7C4}" srcOrd="1" destOrd="0" presId="urn:microsoft.com/office/officeart/2005/8/layout/bProcess2"/>
    <dgm:cxn modelId="{DD56F5F4-D0DB-4587-ABD7-2A08F38F0559}" type="presParOf" srcId="{B141DF80-C5E8-464D-809D-B027A0F75A1C}" destId="{4601CAFC-9D1B-420F-BF6E-35BCCE7F84B6}" srcOrd="9" destOrd="0" presId="urn:microsoft.com/office/officeart/2005/8/layout/bProcess2"/>
    <dgm:cxn modelId="{4A787CF2-7EA7-4F51-BB7E-530044BAE634}" type="presParOf" srcId="{B141DF80-C5E8-464D-809D-B027A0F75A1C}" destId="{21B9EEE7-DDC3-4E08-B6FD-958FB715386B}" srcOrd="10" destOrd="0" presId="urn:microsoft.com/office/officeart/2005/8/layout/bProcess2"/>
    <dgm:cxn modelId="{52B8A6CA-C727-4F9F-ACFC-3E4819FEA082}" type="presParOf" srcId="{21B9EEE7-DDC3-4E08-B6FD-958FB715386B}" destId="{62DDC4DC-12A9-4172-AA72-0CB628370049}" srcOrd="0" destOrd="0" presId="urn:microsoft.com/office/officeart/2005/8/layout/bProcess2"/>
    <dgm:cxn modelId="{181AD364-B4CB-47FB-B020-EE38CADCD114}" type="presParOf" srcId="{21B9EEE7-DDC3-4E08-B6FD-958FB715386B}" destId="{02409657-4DAD-49EF-8FF8-3072C07538D4}" srcOrd="1" destOrd="0" presId="urn:microsoft.com/office/officeart/2005/8/layout/bProcess2"/>
    <dgm:cxn modelId="{54857238-AC43-4137-8B8F-DA9C05373912}" type="presParOf" srcId="{B141DF80-C5E8-464D-809D-B027A0F75A1C}" destId="{3DF1D231-E2D6-49EE-B30F-53B2382A53BE}" srcOrd="11" destOrd="0" presId="urn:microsoft.com/office/officeart/2005/8/layout/bProcess2"/>
    <dgm:cxn modelId="{D8C1D672-68CF-4218-8E27-3C878A6B8714}" type="presParOf" srcId="{B141DF80-C5E8-464D-809D-B027A0F75A1C}" destId="{2E4C2D18-05CF-4E97-9B50-D07359371130}" srcOrd="12" destOrd="0" presId="urn:microsoft.com/office/officeart/2005/8/layout/bProcess2"/>
    <dgm:cxn modelId="{BD2170E0-E47D-4E7A-BF32-BEF377A9D5AB}" type="presParOf" srcId="{2E4C2D18-05CF-4E97-9B50-D07359371130}" destId="{30EC0AF5-2AC5-4B0B-A3D6-6485FAA595C6}" srcOrd="0" destOrd="0" presId="urn:microsoft.com/office/officeart/2005/8/layout/bProcess2"/>
    <dgm:cxn modelId="{9A179411-7816-418F-B32E-A615E74A09BF}" type="presParOf" srcId="{2E4C2D18-05CF-4E97-9B50-D07359371130}" destId="{BACFB23C-9374-43A9-AADA-DA693C49E1C1}" srcOrd="1" destOrd="0" presId="urn:microsoft.com/office/officeart/2005/8/layout/bProcess2"/>
    <dgm:cxn modelId="{B0264F14-A412-47BF-9C1A-51794B45DD39}" type="presParOf" srcId="{B141DF80-C5E8-464D-809D-B027A0F75A1C}" destId="{91A08CFE-3356-4D3F-9628-68E51C3AB015}" srcOrd="13" destOrd="0" presId="urn:microsoft.com/office/officeart/2005/8/layout/bProcess2"/>
    <dgm:cxn modelId="{A42D6193-C031-4877-9CF8-4AC4C503F718}" type="presParOf" srcId="{B141DF80-C5E8-464D-809D-B027A0F75A1C}" destId="{5C54CFB5-75AD-46C7-A0EC-D723E0289A38}" srcOrd="14" destOrd="0" presId="urn:microsoft.com/office/officeart/2005/8/layout/bProcess2"/>
    <dgm:cxn modelId="{845845EC-D34A-4C55-98CA-6AB49624B796}" type="presParOf" srcId="{5C54CFB5-75AD-46C7-A0EC-D723E0289A38}" destId="{0ED0C050-2B1F-497F-AC25-7CDBB119ED2C}" srcOrd="0" destOrd="0" presId="urn:microsoft.com/office/officeart/2005/8/layout/bProcess2"/>
    <dgm:cxn modelId="{05132E31-FD93-4E30-827D-DCB0AE20C7F7}" type="presParOf" srcId="{5C54CFB5-75AD-46C7-A0EC-D723E0289A38}" destId="{46239C5A-CF78-447A-96EF-22E4979ACF4B}" srcOrd="1" destOrd="0" presId="urn:microsoft.com/office/officeart/2005/8/layout/bProcess2"/>
    <dgm:cxn modelId="{5F3E66CB-8D85-4084-A6F4-66CFA7C89B50}" type="presParOf" srcId="{B141DF80-C5E8-464D-809D-B027A0F75A1C}" destId="{5238637D-831B-4FA3-9701-54D0313E9F63}" srcOrd="15" destOrd="0" presId="urn:microsoft.com/office/officeart/2005/8/layout/bProcess2"/>
    <dgm:cxn modelId="{A8920B87-153E-448F-BB19-B30548FC8815}" type="presParOf" srcId="{B141DF80-C5E8-464D-809D-B027A0F75A1C}" destId="{3748757D-8CD9-4F8C-876A-166AE4570543}" srcOrd="16" destOrd="0" presId="urn:microsoft.com/office/officeart/2005/8/layout/bProcess2"/>
    <dgm:cxn modelId="{045A9DCD-ECFF-475C-AA54-91A2A6D29BB5}" type="presParOf" srcId="{3748757D-8CD9-4F8C-876A-166AE4570543}" destId="{120EA340-FB1E-4AD9-A4BE-C0A1E18117C0}" srcOrd="0" destOrd="0" presId="urn:microsoft.com/office/officeart/2005/8/layout/bProcess2"/>
    <dgm:cxn modelId="{9169E6BD-1BC1-4BC2-BE93-A21F8696F73B}" type="presParOf" srcId="{3748757D-8CD9-4F8C-876A-166AE4570543}" destId="{69086829-EB3F-4E11-9CA6-96203F6C5C8D}" srcOrd="1" destOrd="0" presId="urn:microsoft.com/office/officeart/2005/8/layout/bProcess2"/>
    <dgm:cxn modelId="{9BFA0B99-8CA1-4B09-B2F4-EB713ED43D67}" type="presParOf" srcId="{B141DF80-C5E8-464D-809D-B027A0F75A1C}" destId="{F5E18778-D3AD-4760-AA7B-CC1916D6142A}" srcOrd="17" destOrd="0" presId="urn:microsoft.com/office/officeart/2005/8/layout/bProcess2"/>
    <dgm:cxn modelId="{6BFE4555-1F4E-4701-8346-1544CA165F42}" type="presParOf" srcId="{B141DF80-C5E8-464D-809D-B027A0F75A1C}" destId="{061D0FDB-7060-4518-A5A1-5A1E62BE8987}" srcOrd="18" destOrd="0" presId="urn:microsoft.com/office/officeart/2005/8/layout/bProcess2"/>
    <dgm:cxn modelId="{3CB135EA-CD14-4B08-B038-9E7D4B6B8870}" type="presParOf" srcId="{061D0FDB-7060-4518-A5A1-5A1E62BE8987}" destId="{07C061F9-A162-4A4F-94FC-FED6DEF1A7C6}" srcOrd="0" destOrd="0" presId="urn:microsoft.com/office/officeart/2005/8/layout/bProcess2"/>
    <dgm:cxn modelId="{D30EE9AE-6D16-422E-AB9B-989E18B24CC8}" type="presParOf" srcId="{061D0FDB-7060-4518-A5A1-5A1E62BE8987}" destId="{A494374D-677D-42D5-B690-2B11261B36C8}" srcOrd="1" destOrd="0" presId="urn:microsoft.com/office/officeart/2005/8/layout/bProcess2"/>
    <dgm:cxn modelId="{80B0C0D5-93C8-40F4-A005-1722F7612576}" type="presParOf" srcId="{B141DF80-C5E8-464D-809D-B027A0F75A1C}" destId="{D0AB0A50-55E7-4E2D-B843-8CA6F4712F87}" srcOrd="19" destOrd="0" presId="urn:microsoft.com/office/officeart/2005/8/layout/bProcess2"/>
    <dgm:cxn modelId="{4829BC3C-1114-46DA-9C5B-3F3E6932087D}" type="presParOf" srcId="{B141DF80-C5E8-464D-809D-B027A0F75A1C}" destId="{1F330189-DE32-4971-9605-635F72C97BD9}" srcOrd="20" destOrd="0" presId="urn:microsoft.com/office/officeart/2005/8/layout/bProcess2"/>
    <dgm:cxn modelId="{DC467656-F652-453F-ACB9-E5FEA6E62C59}" type="presParOf" srcId="{1F330189-DE32-4971-9605-635F72C97BD9}" destId="{29E19B45-B33F-4E52-B065-3BFDB8C3358B}" srcOrd="0" destOrd="0" presId="urn:microsoft.com/office/officeart/2005/8/layout/bProcess2"/>
    <dgm:cxn modelId="{1EC6CD75-7277-47CA-8D68-117F6960A9F8}" type="presParOf" srcId="{1F330189-DE32-4971-9605-635F72C97BD9}" destId="{BB2703F2-40A0-419F-9E90-76E4A3A97BE2}" srcOrd="1" destOrd="0" presId="urn:microsoft.com/office/officeart/2005/8/layout/bProcess2"/>
    <dgm:cxn modelId="{F1E53A66-0F6F-4E6B-AFF2-5705D75EA486}" type="presParOf" srcId="{B141DF80-C5E8-464D-809D-B027A0F75A1C}" destId="{0545E219-0AF5-4150-A885-7F60EA5923A2}" srcOrd="21" destOrd="0" presId="urn:microsoft.com/office/officeart/2005/8/layout/bProcess2"/>
    <dgm:cxn modelId="{BBFC65E5-02A7-4134-BDF3-49D668036308}" type="presParOf" srcId="{B141DF80-C5E8-464D-809D-B027A0F75A1C}" destId="{26425420-B31A-46A5-BA12-C4FE05023BD2}" srcOrd="22" destOrd="0" presId="urn:microsoft.com/office/officeart/2005/8/layout/bProcess2"/>
    <dgm:cxn modelId="{A53A8893-5FD8-426F-8834-E2B0D6E46F16}" type="presParOf" srcId="{26425420-B31A-46A5-BA12-C4FE05023BD2}" destId="{D490C965-1F2B-4FC7-BC50-8C3A51CFBF7D}" srcOrd="0" destOrd="0" presId="urn:microsoft.com/office/officeart/2005/8/layout/bProcess2"/>
    <dgm:cxn modelId="{51A68755-5B99-4C25-86A4-B23CABD92ACC}" type="presParOf" srcId="{26425420-B31A-46A5-BA12-C4FE05023BD2}" destId="{DFBD0A1E-1926-4036-9990-C96089AFCFE7}" srcOrd="1" destOrd="0" presId="urn:microsoft.com/office/officeart/2005/8/layout/bProcess2"/>
    <dgm:cxn modelId="{7707E02C-6A16-40B3-A923-DCE7E4FFD545}" type="presParOf" srcId="{B141DF80-C5E8-464D-809D-B027A0F75A1C}" destId="{85EC3D49-3646-4373-B777-927B6C786EF9}" srcOrd="23" destOrd="0" presId="urn:microsoft.com/office/officeart/2005/8/layout/bProcess2"/>
    <dgm:cxn modelId="{F8477666-4283-4503-B9D0-A89B818CDEED}" type="presParOf" srcId="{B141DF80-C5E8-464D-809D-B027A0F75A1C}" destId="{7C5D831F-0055-4B80-B194-2C96843CE9DD}" srcOrd="2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3C19EC-0D86-4866-A59B-F68288FA9A30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572CB9-DF40-4FF9-A41E-7E65A353D313}">
      <dgm:prSet phldrT="[Text]"/>
      <dgm:spPr/>
      <dgm:t>
        <a:bodyPr/>
        <a:lstStyle/>
        <a:p>
          <a:r>
            <a:rPr lang="en-US" dirty="0" smtClean="0"/>
            <a:t>Preparation of Bid Document Limited Tender (Done)</a:t>
          </a:r>
          <a:endParaRPr lang="en-US" dirty="0"/>
        </a:p>
      </dgm:t>
    </dgm:pt>
    <dgm:pt modelId="{B289ECF4-7292-4922-944B-298BDA26E0C4}" type="parTrans" cxnId="{81B8F035-7E4E-4C48-8FB9-54C92B125780}">
      <dgm:prSet/>
      <dgm:spPr/>
      <dgm:t>
        <a:bodyPr/>
        <a:lstStyle/>
        <a:p>
          <a:endParaRPr lang="en-US"/>
        </a:p>
      </dgm:t>
    </dgm:pt>
    <dgm:pt modelId="{5A45154F-270C-4149-9FBA-B6EEA5E4CBED}" type="sibTrans" cxnId="{81B8F035-7E4E-4C48-8FB9-54C92B125780}">
      <dgm:prSet/>
      <dgm:spPr/>
      <dgm:t>
        <a:bodyPr/>
        <a:lstStyle/>
        <a:p>
          <a:endParaRPr lang="en-US"/>
        </a:p>
      </dgm:t>
    </dgm:pt>
    <dgm:pt modelId="{F2FA08B2-0534-4361-8220-55A0132FD0E8}">
      <dgm:prSet phldrT="[Text]"/>
      <dgm:spPr/>
      <dgm:t>
        <a:bodyPr/>
        <a:lstStyle/>
        <a:p>
          <a:r>
            <a:rPr lang="en-US" dirty="0" smtClean="0"/>
            <a:t>Floating of NIT (7.9.2017)</a:t>
          </a:r>
          <a:endParaRPr lang="en-US" dirty="0"/>
        </a:p>
      </dgm:t>
    </dgm:pt>
    <dgm:pt modelId="{6404E7EF-B1C6-4739-A3A4-164196673CBA}" type="parTrans" cxnId="{4512BB4E-5AE5-4B07-B2E9-D109125729ED}">
      <dgm:prSet/>
      <dgm:spPr/>
      <dgm:t>
        <a:bodyPr/>
        <a:lstStyle/>
        <a:p>
          <a:endParaRPr lang="en-US"/>
        </a:p>
      </dgm:t>
    </dgm:pt>
    <dgm:pt modelId="{DD7697A4-D115-4510-8B32-0E18C7E5823E}" type="sibTrans" cxnId="{4512BB4E-5AE5-4B07-B2E9-D109125729ED}">
      <dgm:prSet/>
      <dgm:spPr/>
      <dgm:t>
        <a:bodyPr/>
        <a:lstStyle/>
        <a:p>
          <a:endParaRPr lang="en-US"/>
        </a:p>
      </dgm:t>
    </dgm:pt>
    <dgm:pt modelId="{BD301680-CC0A-4525-A7BA-F2D73507032B}">
      <dgm:prSet phldrT="[Text]"/>
      <dgm:spPr/>
      <dgm:t>
        <a:bodyPr/>
        <a:lstStyle/>
        <a:p>
          <a:r>
            <a:rPr lang="en-US" dirty="0" smtClean="0"/>
            <a:t>Opening of NIT (7.10.2017)</a:t>
          </a:r>
          <a:endParaRPr lang="en-US" dirty="0"/>
        </a:p>
      </dgm:t>
    </dgm:pt>
    <dgm:pt modelId="{67C89DFC-4453-4184-956E-A94B98E85726}" type="parTrans" cxnId="{7C24C1CC-8E4A-4B49-A64F-CAFC411C4A45}">
      <dgm:prSet/>
      <dgm:spPr/>
      <dgm:t>
        <a:bodyPr/>
        <a:lstStyle/>
        <a:p>
          <a:endParaRPr lang="en-US"/>
        </a:p>
      </dgm:t>
    </dgm:pt>
    <dgm:pt modelId="{F0669156-98E0-4A18-A775-013B6E932559}" type="sibTrans" cxnId="{7C24C1CC-8E4A-4B49-A64F-CAFC411C4A45}">
      <dgm:prSet/>
      <dgm:spPr/>
      <dgm:t>
        <a:bodyPr/>
        <a:lstStyle/>
        <a:p>
          <a:endParaRPr lang="en-US"/>
        </a:p>
      </dgm:t>
    </dgm:pt>
    <dgm:pt modelId="{6CBC335F-9B9C-41CA-BFD7-714E0AF1BED8}">
      <dgm:prSet phldrT="[Text]"/>
      <dgm:spPr/>
      <dgm:t>
        <a:bodyPr/>
        <a:lstStyle/>
        <a:p>
          <a:r>
            <a:rPr lang="en-US" dirty="0" smtClean="0"/>
            <a:t>Issue of Work Order (30.10.2017)</a:t>
          </a:r>
          <a:endParaRPr lang="en-US" dirty="0"/>
        </a:p>
      </dgm:t>
    </dgm:pt>
    <dgm:pt modelId="{49FD1771-6570-431F-B77F-AE5808F8A0F4}" type="parTrans" cxnId="{6488616E-BA2C-4F24-BD26-13FDACE96EA3}">
      <dgm:prSet/>
      <dgm:spPr/>
      <dgm:t>
        <a:bodyPr/>
        <a:lstStyle/>
        <a:p>
          <a:endParaRPr lang="en-US"/>
        </a:p>
      </dgm:t>
    </dgm:pt>
    <dgm:pt modelId="{3DC38BF2-D5C4-49D6-855A-29A799536430}" type="sibTrans" cxnId="{6488616E-BA2C-4F24-BD26-13FDACE96EA3}">
      <dgm:prSet/>
      <dgm:spPr/>
      <dgm:t>
        <a:bodyPr/>
        <a:lstStyle/>
        <a:p>
          <a:endParaRPr lang="en-US"/>
        </a:p>
      </dgm:t>
    </dgm:pt>
    <dgm:pt modelId="{B78B6A5A-9AB9-41E3-9633-620FEEB0CAC2}">
      <dgm:prSet phldrT="[Text]"/>
      <dgm:spPr/>
      <dgm:t>
        <a:bodyPr/>
        <a:lstStyle/>
        <a:p>
          <a:r>
            <a:rPr lang="en-US" dirty="0" smtClean="0"/>
            <a:t>Completion of Work (30.12.2017)</a:t>
          </a:r>
          <a:endParaRPr lang="en-US" dirty="0"/>
        </a:p>
      </dgm:t>
    </dgm:pt>
    <dgm:pt modelId="{471DE2ED-2DCF-4AA2-BC21-C104C6F16C42}" type="parTrans" cxnId="{D2407C50-2DE8-46B8-8BB2-DC17A0EF89E1}">
      <dgm:prSet/>
      <dgm:spPr/>
      <dgm:t>
        <a:bodyPr/>
        <a:lstStyle/>
        <a:p>
          <a:endParaRPr lang="en-US"/>
        </a:p>
      </dgm:t>
    </dgm:pt>
    <dgm:pt modelId="{0BA526F1-F886-42B1-A579-DE573FBC81FB}" type="sibTrans" cxnId="{D2407C50-2DE8-46B8-8BB2-DC17A0EF89E1}">
      <dgm:prSet/>
      <dgm:spPr/>
      <dgm:t>
        <a:bodyPr/>
        <a:lstStyle/>
        <a:p>
          <a:endParaRPr lang="en-US"/>
        </a:p>
      </dgm:t>
    </dgm:pt>
    <dgm:pt modelId="{A417F477-53CA-4E67-A9AE-6A7AD4F054CC}">
      <dgm:prSet phldrT="[Text]"/>
      <dgm:spPr/>
      <dgm:t>
        <a:bodyPr/>
        <a:lstStyle/>
        <a:p>
          <a:r>
            <a:rPr lang="en-US" dirty="0" smtClean="0"/>
            <a:t>Processing Bid Document (30.8.2017)</a:t>
          </a:r>
          <a:endParaRPr lang="en-US" dirty="0"/>
        </a:p>
      </dgm:t>
    </dgm:pt>
    <dgm:pt modelId="{704DB01E-A5D3-4D88-BBBB-E85EEA15DFB5}" type="parTrans" cxnId="{7AAD9368-A9E6-41F4-8262-2105EDAC9FE4}">
      <dgm:prSet/>
      <dgm:spPr/>
      <dgm:t>
        <a:bodyPr/>
        <a:lstStyle/>
        <a:p>
          <a:endParaRPr lang="en-US"/>
        </a:p>
      </dgm:t>
    </dgm:pt>
    <dgm:pt modelId="{A9924755-957A-47F1-B2D6-E52CD79BC319}" type="sibTrans" cxnId="{7AAD9368-A9E6-41F4-8262-2105EDAC9FE4}">
      <dgm:prSet/>
      <dgm:spPr/>
      <dgm:t>
        <a:bodyPr/>
        <a:lstStyle/>
        <a:p>
          <a:endParaRPr lang="en-US"/>
        </a:p>
      </dgm:t>
    </dgm:pt>
    <dgm:pt modelId="{B141DF80-C5E8-464D-809D-B027A0F75A1C}" type="pres">
      <dgm:prSet presAssocID="{153C19EC-0D86-4866-A59B-F68288FA9A30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67C3138-ADF8-452A-9423-EE71F22AA412}" type="pres">
      <dgm:prSet presAssocID="{B5572CB9-DF40-4FF9-A41E-7E65A353D313}" presName="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FCF0E-78AA-4302-81EA-ACBD4D538594}" type="pres">
      <dgm:prSet presAssocID="{5A45154F-270C-4149-9FBA-B6EEA5E4CBE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225A616F-D22E-4F63-9CE9-67CF2C5B835F}" type="pres">
      <dgm:prSet presAssocID="{A417F477-53CA-4E67-A9AE-6A7AD4F054CC}" presName="middleNode" presStyleCnt="0"/>
      <dgm:spPr/>
    </dgm:pt>
    <dgm:pt modelId="{A903DC82-8DD3-44F2-9219-325E35CFB3F0}" type="pres">
      <dgm:prSet presAssocID="{A417F477-53CA-4E67-A9AE-6A7AD4F054CC}" presName="padding" presStyleLbl="node1" presStyleIdx="0" presStyleCnt="6"/>
      <dgm:spPr/>
    </dgm:pt>
    <dgm:pt modelId="{A7106A4D-BBE0-4E14-8C1D-661015308C86}" type="pres">
      <dgm:prSet presAssocID="{A417F477-53CA-4E67-A9AE-6A7AD4F054CC}" presName="shape" presStyleLbl="node1" presStyleIdx="1" presStyleCnt="6" custScaleX="163747" custScaleY="146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7483D-CB44-4DD3-ADE0-3C4660D3C44A}" type="pres">
      <dgm:prSet presAssocID="{A9924755-957A-47F1-B2D6-E52CD79BC319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24A5516-8C13-4922-BEA6-A6850043ECB4}" type="pres">
      <dgm:prSet presAssocID="{F2FA08B2-0534-4361-8220-55A0132FD0E8}" presName="middleNode" presStyleCnt="0"/>
      <dgm:spPr/>
    </dgm:pt>
    <dgm:pt modelId="{E8EEFB56-6B9A-45E7-9C38-826DC9CD611D}" type="pres">
      <dgm:prSet presAssocID="{F2FA08B2-0534-4361-8220-55A0132FD0E8}" presName="padding" presStyleLbl="node1" presStyleIdx="1" presStyleCnt="6"/>
      <dgm:spPr/>
    </dgm:pt>
    <dgm:pt modelId="{718FCD3B-A238-461A-B448-E2050EF7E17C}" type="pres">
      <dgm:prSet presAssocID="{F2FA08B2-0534-4361-8220-55A0132FD0E8}" presName="shape" presStyleLbl="node1" presStyleIdx="2" presStyleCnt="6" custScaleX="141954" custScaleY="152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C8340-1198-4AC1-853E-F6B19376E908}" type="pres">
      <dgm:prSet presAssocID="{DD7697A4-D115-4510-8B32-0E18C7E5823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26816FA3-B716-4C4C-80BD-480E03938983}" type="pres">
      <dgm:prSet presAssocID="{BD301680-CC0A-4525-A7BA-F2D73507032B}" presName="middleNode" presStyleCnt="0"/>
      <dgm:spPr/>
    </dgm:pt>
    <dgm:pt modelId="{20B14EF6-AAF6-4CF4-9D58-8F71A15880FE}" type="pres">
      <dgm:prSet presAssocID="{BD301680-CC0A-4525-A7BA-F2D73507032B}" presName="padding" presStyleLbl="node1" presStyleIdx="2" presStyleCnt="6"/>
      <dgm:spPr/>
    </dgm:pt>
    <dgm:pt modelId="{99B0AD9D-7ED5-4ACA-9472-B67FDD46AFF7}" type="pres">
      <dgm:prSet presAssocID="{BD301680-CC0A-4525-A7BA-F2D73507032B}" presName="shape" presStyleLbl="node1" presStyleIdx="3" presStyleCnt="6" custScaleX="144372" custScaleY="144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FF775-390C-43B6-9F2F-E68C09B1FA0B}" type="pres">
      <dgm:prSet presAssocID="{F0669156-98E0-4A18-A775-013B6E932559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DC4636E-EC38-435F-ABB0-87EC20D99681}" type="pres">
      <dgm:prSet presAssocID="{6CBC335F-9B9C-41CA-BFD7-714E0AF1BED8}" presName="middleNode" presStyleCnt="0"/>
      <dgm:spPr/>
    </dgm:pt>
    <dgm:pt modelId="{7A3A7DE4-D684-4DA4-945B-B86B6AF2E47A}" type="pres">
      <dgm:prSet presAssocID="{6CBC335F-9B9C-41CA-BFD7-714E0AF1BED8}" presName="padding" presStyleLbl="node1" presStyleIdx="3" presStyleCnt="6"/>
      <dgm:spPr/>
    </dgm:pt>
    <dgm:pt modelId="{153DB483-FB9C-4CCC-A174-D3EF5C27A7C4}" type="pres">
      <dgm:prSet presAssocID="{6CBC335F-9B9C-41CA-BFD7-714E0AF1BED8}" presName="shape" presStyleLbl="node1" presStyleIdx="4" presStyleCnt="6" custScaleX="144169" custScaleY="142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1CAFC-9D1B-420F-BF6E-35BCCE7F84B6}" type="pres">
      <dgm:prSet presAssocID="{3DC38BF2-D5C4-49D6-855A-29A799536430}" presName="sibTrans" presStyleLbl="sibTrans2D1" presStyleIdx="4" presStyleCnt="5"/>
      <dgm:spPr/>
      <dgm:t>
        <a:bodyPr/>
        <a:lstStyle/>
        <a:p>
          <a:endParaRPr lang="en-US"/>
        </a:p>
      </dgm:t>
    </dgm:pt>
    <dgm:pt modelId="{DFB406AC-AE76-40E4-ACF4-0ECBFD7FF411}" type="pres">
      <dgm:prSet presAssocID="{B78B6A5A-9AB9-41E3-9633-620FEEB0CAC2}" presName="las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24C1CC-8E4A-4B49-A64F-CAFC411C4A45}" srcId="{153C19EC-0D86-4866-A59B-F68288FA9A30}" destId="{BD301680-CC0A-4525-A7BA-F2D73507032B}" srcOrd="3" destOrd="0" parTransId="{67C89DFC-4453-4184-956E-A94B98E85726}" sibTransId="{F0669156-98E0-4A18-A775-013B6E932559}"/>
    <dgm:cxn modelId="{6488616E-BA2C-4F24-BD26-13FDACE96EA3}" srcId="{153C19EC-0D86-4866-A59B-F68288FA9A30}" destId="{6CBC335F-9B9C-41CA-BFD7-714E0AF1BED8}" srcOrd="4" destOrd="0" parTransId="{49FD1771-6570-431F-B77F-AE5808F8A0F4}" sibTransId="{3DC38BF2-D5C4-49D6-855A-29A799536430}"/>
    <dgm:cxn modelId="{32302370-E3F3-42B4-B1FD-852F4F1EF5C5}" type="presOf" srcId="{F2FA08B2-0534-4361-8220-55A0132FD0E8}" destId="{718FCD3B-A238-461A-B448-E2050EF7E17C}" srcOrd="0" destOrd="0" presId="urn:microsoft.com/office/officeart/2005/8/layout/bProcess2"/>
    <dgm:cxn modelId="{81B8F035-7E4E-4C48-8FB9-54C92B125780}" srcId="{153C19EC-0D86-4866-A59B-F68288FA9A30}" destId="{B5572CB9-DF40-4FF9-A41E-7E65A353D313}" srcOrd="0" destOrd="0" parTransId="{B289ECF4-7292-4922-944B-298BDA26E0C4}" sibTransId="{5A45154F-270C-4149-9FBA-B6EEA5E4CBED}"/>
    <dgm:cxn modelId="{AEE0C425-E220-482A-B9E4-6D41616BE949}" type="presOf" srcId="{B78B6A5A-9AB9-41E3-9633-620FEEB0CAC2}" destId="{DFB406AC-AE76-40E4-ACF4-0ECBFD7FF411}" srcOrd="0" destOrd="0" presId="urn:microsoft.com/office/officeart/2005/8/layout/bProcess2"/>
    <dgm:cxn modelId="{4D872AAC-F1DB-48CF-9362-9AF0F5069D18}" type="presOf" srcId="{A417F477-53CA-4E67-A9AE-6A7AD4F054CC}" destId="{A7106A4D-BBE0-4E14-8C1D-661015308C86}" srcOrd="0" destOrd="0" presId="urn:microsoft.com/office/officeart/2005/8/layout/bProcess2"/>
    <dgm:cxn modelId="{BCD650AF-2C72-4EA0-8264-957EC73B8AF2}" type="presOf" srcId="{DD7697A4-D115-4510-8B32-0E18C7E5823E}" destId="{662C8340-1198-4AC1-853E-F6B19376E908}" srcOrd="0" destOrd="0" presId="urn:microsoft.com/office/officeart/2005/8/layout/bProcess2"/>
    <dgm:cxn modelId="{B97E8FFB-752C-4E29-B9E4-F0A59FC4AFA2}" type="presOf" srcId="{F0669156-98E0-4A18-A775-013B6E932559}" destId="{B44FF775-390C-43B6-9F2F-E68C09B1FA0B}" srcOrd="0" destOrd="0" presId="urn:microsoft.com/office/officeart/2005/8/layout/bProcess2"/>
    <dgm:cxn modelId="{97655180-CCCC-485B-8A67-DA2DAC2A6029}" type="presOf" srcId="{BD301680-CC0A-4525-A7BA-F2D73507032B}" destId="{99B0AD9D-7ED5-4ACA-9472-B67FDD46AFF7}" srcOrd="0" destOrd="0" presId="urn:microsoft.com/office/officeart/2005/8/layout/bProcess2"/>
    <dgm:cxn modelId="{C031495E-AD71-41CF-8815-0C84CA892BFB}" type="presOf" srcId="{5A45154F-270C-4149-9FBA-B6EEA5E4CBED}" destId="{CB2FCF0E-78AA-4302-81EA-ACBD4D538594}" srcOrd="0" destOrd="0" presId="urn:microsoft.com/office/officeart/2005/8/layout/bProcess2"/>
    <dgm:cxn modelId="{0E660708-F31A-4D1D-8207-49663508DB95}" type="presOf" srcId="{B5572CB9-DF40-4FF9-A41E-7E65A353D313}" destId="{767C3138-ADF8-452A-9423-EE71F22AA412}" srcOrd="0" destOrd="0" presId="urn:microsoft.com/office/officeart/2005/8/layout/bProcess2"/>
    <dgm:cxn modelId="{E72A5679-DED4-43C2-825F-CE9B1E5E0CA2}" type="presOf" srcId="{153C19EC-0D86-4866-A59B-F68288FA9A30}" destId="{B141DF80-C5E8-464D-809D-B027A0F75A1C}" srcOrd="0" destOrd="0" presId="urn:microsoft.com/office/officeart/2005/8/layout/bProcess2"/>
    <dgm:cxn modelId="{7CB73D1D-BF6F-46FF-94D5-B8EFF0F58763}" type="presOf" srcId="{A9924755-957A-47F1-B2D6-E52CD79BC319}" destId="{0597483D-CB44-4DD3-ADE0-3C4660D3C44A}" srcOrd="0" destOrd="0" presId="urn:microsoft.com/office/officeart/2005/8/layout/bProcess2"/>
    <dgm:cxn modelId="{012DC6DE-F53B-4198-9E04-0E4A24BA72CB}" type="presOf" srcId="{6CBC335F-9B9C-41CA-BFD7-714E0AF1BED8}" destId="{153DB483-FB9C-4CCC-A174-D3EF5C27A7C4}" srcOrd="0" destOrd="0" presId="urn:microsoft.com/office/officeart/2005/8/layout/bProcess2"/>
    <dgm:cxn modelId="{4512BB4E-5AE5-4B07-B2E9-D109125729ED}" srcId="{153C19EC-0D86-4866-A59B-F68288FA9A30}" destId="{F2FA08B2-0534-4361-8220-55A0132FD0E8}" srcOrd="2" destOrd="0" parTransId="{6404E7EF-B1C6-4739-A3A4-164196673CBA}" sibTransId="{DD7697A4-D115-4510-8B32-0E18C7E5823E}"/>
    <dgm:cxn modelId="{D2407C50-2DE8-46B8-8BB2-DC17A0EF89E1}" srcId="{153C19EC-0D86-4866-A59B-F68288FA9A30}" destId="{B78B6A5A-9AB9-41E3-9633-620FEEB0CAC2}" srcOrd="5" destOrd="0" parTransId="{471DE2ED-2DCF-4AA2-BC21-C104C6F16C42}" sibTransId="{0BA526F1-F886-42B1-A579-DE573FBC81FB}"/>
    <dgm:cxn modelId="{7A6CFA0B-099C-4193-8169-7B5844B26AF4}" type="presOf" srcId="{3DC38BF2-D5C4-49D6-855A-29A799536430}" destId="{4601CAFC-9D1B-420F-BF6E-35BCCE7F84B6}" srcOrd="0" destOrd="0" presId="urn:microsoft.com/office/officeart/2005/8/layout/bProcess2"/>
    <dgm:cxn modelId="{7AAD9368-A9E6-41F4-8262-2105EDAC9FE4}" srcId="{153C19EC-0D86-4866-A59B-F68288FA9A30}" destId="{A417F477-53CA-4E67-A9AE-6A7AD4F054CC}" srcOrd="1" destOrd="0" parTransId="{704DB01E-A5D3-4D88-BBBB-E85EEA15DFB5}" sibTransId="{A9924755-957A-47F1-B2D6-E52CD79BC319}"/>
    <dgm:cxn modelId="{E2B5D68E-DDE7-4373-997D-29ACD32CEE5F}" type="presParOf" srcId="{B141DF80-C5E8-464D-809D-B027A0F75A1C}" destId="{767C3138-ADF8-452A-9423-EE71F22AA412}" srcOrd="0" destOrd="0" presId="urn:microsoft.com/office/officeart/2005/8/layout/bProcess2"/>
    <dgm:cxn modelId="{6830361B-1E6E-4D74-BFFA-24A4D39AE461}" type="presParOf" srcId="{B141DF80-C5E8-464D-809D-B027A0F75A1C}" destId="{CB2FCF0E-78AA-4302-81EA-ACBD4D538594}" srcOrd="1" destOrd="0" presId="urn:microsoft.com/office/officeart/2005/8/layout/bProcess2"/>
    <dgm:cxn modelId="{458FEBA5-4EED-42B1-BC90-C2A3F4581E96}" type="presParOf" srcId="{B141DF80-C5E8-464D-809D-B027A0F75A1C}" destId="{225A616F-D22E-4F63-9CE9-67CF2C5B835F}" srcOrd="2" destOrd="0" presId="urn:microsoft.com/office/officeart/2005/8/layout/bProcess2"/>
    <dgm:cxn modelId="{0456AD6D-6271-4373-A127-D8B327C955B1}" type="presParOf" srcId="{225A616F-D22E-4F63-9CE9-67CF2C5B835F}" destId="{A903DC82-8DD3-44F2-9219-325E35CFB3F0}" srcOrd="0" destOrd="0" presId="urn:microsoft.com/office/officeart/2005/8/layout/bProcess2"/>
    <dgm:cxn modelId="{43DFFC3D-F719-4BFD-8BCF-ACCDA4AE9595}" type="presParOf" srcId="{225A616F-D22E-4F63-9CE9-67CF2C5B835F}" destId="{A7106A4D-BBE0-4E14-8C1D-661015308C86}" srcOrd="1" destOrd="0" presId="urn:microsoft.com/office/officeart/2005/8/layout/bProcess2"/>
    <dgm:cxn modelId="{1CC4A557-D812-42ED-83E6-CC98B1D1CD00}" type="presParOf" srcId="{B141DF80-C5E8-464D-809D-B027A0F75A1C}" destId="{0597483D-CB44-4DD3-ADE0-3C4660D3C44A}" srcOrd="3" destOrd="0" presId="urn:microsoft.com/office/officeart/2005/8/layout/bProcess2"/>
    <dgm:cxn modelId="{7C5DFAC5-E6D7-4AF8-9DE2-38A7360164E1}" type="presParOf" srcId="{B141DF80-C5E8-464D-809D-B027A0F75A1C}" destId="{024A5516-8C13-4922-BEA6-A6850043ECB4}" srcOrd="4" destOrd="0" presId="urn:microsoft.com/office/officeart/2005/8/layout/bProcess2"/>
    <dgm:cxn modelId="{CF86206A-9C07-481A-BAC2-53A00044882C}" type="presParOf" srcId="{024A5516-8C13-4922-BEA6-A6850043ECB4}" destId="{E8EEFB56-6B9A-45E7-9C38-826DC9CD611D}" srcOrd="0" destOrd="0" presId="urn:microsoft.com/office/officeart/2005/8/layout/bProcess2"/>
    <dgm:cxn modelId="{3B8AD573-4675-409D-968F-6417C6239E0B}" type="presParOf" srcId="{024A5516-8C13-4922-BEA6-A6850043ECB4}" destId="{718FCD3B-A238-461A-B448-E2050EF7E17C}" srcOrd="1" destOrd="0" presId="urn:microsoft.com/office/officeart/2005/8/layout/bProcess2"/>
    <dgm:cxn modelId="{369C8282-042E-4F26-B3F1-54A27288DC51}" type="presParOf" srcId="{B141DF80-C5E8-464D-809D-B027A0F75A1C}" destId="{662C8340-1198-4AC1-853E-F6B19376E908}" srcOrd="5" destOrd="0" presId="urn:microsoft.com/office/officeart/2005/8/layout/bProcess2"/>
    <dgm:cxn modelId="{B9EC8130-F20A-4861-BB89-D6BE792F12F3}" type="presParOf" srcId="{B141DF80-C5E8-464D-809D-B027A0F75A1C}" destId="{26816FA3-B716-4C4C-80BD-480E03938983}" srcOrd="6" destOrd="0" presId="urn:microsoft.com/office/officeart/2005/8/layout/bProcess2"/>
    <dgm:cxn modelId="{D5EC7F09-DADD-4636-ADF2-7647F12C75CD}" type="presParOf" srcId="{26816FA3-B716-4C4C-80BD-480E03938983}" destId="{20B14EF6-AAF6-4CF4-9D58-8F71A15880FE}" srcOrd="0" destOrd="0" presId="urn:microsoft.com/office/officeart/2005/8/layout/bProcess2"/>
    <dgm:cxn modelId="{C1B49175-E3C0-4332-AEB3-4A0C7EE35212}" type="presParOf" srcId="{26816FA3-B716-4C4C-80BD-480E03938983}" destId="{99B0AD9D-7ED5-4ACA-9472-B67FDD46AFF7}" srcOrd="1" destOrd="0" presId="urn:microsoft.com/office/officeart/2005/8/layout/bProcess2"/>
    <dgm:cxn modelId="{0B6CE213-3D4E-4B0D-A3D6-332360701639}" type="presParOf" srcId="{B141DF80-C5E8-464D-809D-B027A0F75A1C}" destId="{B44FF775-390C-43B6-9F2F-E68C09B1FA0B}" srcOrd="7" destOrd="0" presId="urn:microsoft.com/office/officeart/2005/8/layout/bProcess2"/>
    <dgm:cxn modelId="{DB3C2B2E-E99D-400C-859F-D3357B04D8B0}" type="presParOf" srcId="{B141DF80-C5E8-464D-809D-B027A0F75A1C}" destId="{8DC4636E-EC38-435F-ABB0-87EC20D99681}" srcOrd="8" destOrd="0" presId="urn:microsoft.com/office/officeart/2005/8/layout/bProcess2"/>
    <dgm:cxn modelId="{4B88205B-3CDD-4FA8-A3CF-B0C5D086BB9F}" type="presParOf" srcId="{8DC4636E-EC38-435F-ABB0-87EC20D99681}" destId="{7A3A7DE4-D684-4DA4-945B-B86B6AF2E47A}" srcOrd="0" destOrd="0" presId="urn:microsoft.com/office/officeart/2005/8/layout/bProcess2"/>
    <dgm:cxn modelId="{4590E7D3-E325-4A91-A3C9-1FE34AF7DB32}" type="presParOf" srcId="{8DC4636E-EC38-435F-ABB0-87EC20D99681}" destId="{153DB483-FB9C-4CCC-A174-D3EF5C27A7C4}" srcOrd="1" destOrd="0" presId="urn:microsoft.com/office/officeart/2005/8/layout/bProcess2"/>
    <dgm:cxn modelId="{5AF42A7F-497E-470B-81C7-EDA61825C2C8}" type="presParOf" srcId="{B141DF80-C5E8-464D-809D-B027A0F75A1C}" destId="{4601CAFC-9D1B-420F-BF6E-35BCCE7F84B6}" srcOrd="9" destOrd="0" presId="urn:microsoft.com/office/officeart/2005/8/layout/bProcess2"/>
    <dgm:cxn modelId="{0F7CE965-8BA9-46FF-9404-EE0F8D1DA42F}" type="presParOf" srcId="{B141DF80-C5E8-464D-809D-B027A0F75A1C}" destId="{DFB406AC-AE76-40E4-ACF4-0ECBFD7FF411}" srcOrd="10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3C19EC-0D86-4866-A59B-F68288FA9A30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572CB9-DF40-4FF9-A41E-7E65A353D313}">
      <dgm:prSet phldrT="[Text]"/>
      <dgm:spPr/>
      <dgm:t>
        <a:bodyPr/>
        <a:lstStyle/>
        <a:p>
          <a:r>
            <a:rPr lang="en-US" dirty="0" smtClean="0"/>
            <a:t>Preparation of Specs (7.9.2017)</a:t>
          </a:r>
          <a:endParaRPr lang="en-US" dirty="0"/>
        </a:p>
      </dgm:t>
    </dgm:pt>
    <dgm:pt modelId="{B289ECF4-7292-4922-944B-298BDA26E0C4}" type="parTrans" cxnId="{81B8F035-7E4E-4C48-8FB9-54C92B125780}">
      <dgm:prSet/>
      <dgm:spPr/>
      <dgm:t>
        <a:bodyPr/>
        <a:lstStyle/>
        <a:p>
          <a:endParaRPr lang="en-US"/>
        </a:p>
      </dgm:t>
    </dgm:pt>
    <dgm:pt modelId="{5A45154F-270C-4149-9FBA-B6EEA5E4CBED}" type="sibTrans" cxnId="{81B8F035-7E4E-4C48-8FB9-54C92B125780}">
      <dgm:prSet/>
      <dgm:spPr/>
      <dgm:t>
        <a:bodyPr/>
        <a:lstStyle/>
        <a:p>
          <a:endParaRPr lang="en-US"/>
        </a:p>
      </dgm:t>
    </dgm:pt>
    <dgm:pt modelId="{8BE5DD4B-E8AA-4264-B15F-CEAB0F72A014}">
      <dgm:prSet phldrT="[Text]"/>
      <dgm:spPr/>
      <dgm:t>
        <a:bodyPr/>
        <a:lstStyle/>
        <a:p>
          <a:r>
            <a:rPr lang="en-US" dirty="0" smtClean="0"/>
            <a:t>Preparation of Bid Document (20.9.2017)</a:t>
          </a:r>
          <a:endParaRPr lang="en-US" dirty="0"/>
        </a:p>
      </dgm:t>
    </dgm:pt>
    <dgm:pt modelId="{D6708A18-87ED-4707-8865-1BA00A4C279C}" type="parTrans" cxnId="{3C264B7E-80AA-488D-B6B7-B0642AE52DD5}">
      <dgm:prSet/>
      <dgm:spPr/>
      <dgm:t>
        <a:bodyPr/>
        <a:lstStyle/>
        <a:p>
          <a:endParaRPr lang="en-US"/>
        </a:p>
      </dgm:t>
    </dgm:pt>
    <dgm:pt modelId="{60C7CF87-5B7D-409C-91A3-6048BC7C4F99}" type="sibTrans" cxnId="{3C264B7E-80AA-488D-B6B7-B0642AE52DD5}">
      <dgm:prSet/>
      <dgm:spPr/>
      <dgm:t>
        <a:bodyPr/>
        <a:lstStyle/>
        <a:p>
          <a:endParaRPr lang="en-US"/>
        </a:p>
      </dgm:t>
    </dgm:pt>
    <dgm:pt modelId="{F2FA08B2-0534-4361-8220-55A0132FD0E8}">
      <dgm:prSet phldrT="[Text]"/>
      <dgm:spPr/>
      <dgm:t>
        <a:bodyPr/>
        <a:lstStyle/>
        <a:p>
          <a:r>
            <a:rPr lang="en-US" dirty="0" smtClean="0"/>
            <a:t>Floating of NIT (7.11.2017)</a:t>
          </a:r>
          <a:endParaRPr lang="en-US" dirty="0"/>
        </a:p>
      </dgm:t>
    </dgm:pt>
    <dgm:pt modelId="{6404E7EF-B1C6-4739-A3A4-164196673CBA}" type="parTrans" cxnId="{4512BB4E-5AE5-4B07-B2E9-D109125729ED}">
      <dgm:prSet/>
      <dgm:spPr/>
      <dgm:t>
        <a:bodyPr/>
        <a:lstStyle/>
        <a:p>
          <a:endParaRPr lang="en-US"/>
        </a:p>
      </dgm:t>
    </dgm:pt>
    <dgm:pt modelId="{DD7697A4-D115-4510-8B32-0E18C7E5823E}" type="sibTrans" cxnId="{4512BB4E-5AE5-4B07-B2E9-D109125729ED}">
      <dgm:prSet/>
      <dgm:spPr/>
      <dgm:t>
        <a:bodyPr/>
        <a:lstStyle/>
        <a:p>
          <a:endParaRPr lang="en-US"/>
        </a:p>
      </dgm:t>
    </dgm:pt>
    <dgm:pt modelId="{BD301680-CC0A-4525-A7BA-F2D73507032B}">
      <dgm:prSet phldrT="[Text]"/>
      <dgm:spPr/>
      <dgm:t>
        <a:bodyPr/>
        <a:lstStyle/>
        <a:p>
          <a:r>
            <a:rPr lang="en-US" dirty="0" smtClean="0"/>
            <a:t>Opening of NIT (28.11.2017)</a:t>
          </a:r>
          <a:endParaRPr lang="en-US" dirty="0"/>
        </a:p>
      </dgm:t>
    </dgm:pt>
    <dgm:pt modelId="{67C89DFC-4453-4184-956E-A94B98E85726}" type="parTrans" cxnId="{7C24C1CC-8E4A-4B49-A64F-CAFC411C4A45}">
      <dgm:prSet/>
      <dgm:spPr/>
      <dgm:t>
        <a:bodyPr/>
        <a:lstStyle/>
        <a:p>
          <a:endParaRPr lang="en-US"/>
        </a:p>
      </dgm:t>
    </dgm:pt>
    <dgm:pt modelId="{F0669156-98E0-4A18-A775-013B6E932559}" type="sibTrans" cxnId="{7C24C1CC-8E4A-4B49-A64F-CAFC411C4A45}">
      <dgm:prSet/>
      <dgm:spPr/>
      <dgm:t>
        <a:bodyPr/>
        <a:lstStyle/>
        <a:p>
          <a:endParaRPr lang="en-US"/>
        </a:p>
      </dgm:t>
    </dgm:pt>
    <dgm:pt modelId="{6CBC335F-9B9C-41CA-BFD7-714E0AF1BED8}">
      <dgm:prSet phldrT="[Text]"/>
      <dgm:spPr/>
      <dgm:t>
        <a:bodyPr/>
        <a:lstStyle/>
        <a:p>
          <a:r>
            <a:rPr lang="en-US" dirty="0" smtClean="0"/>
            <a:t>Issue of Work Order (30.12.2017)</a:t>
          </a:r>
          <a:endParaRPr lang="en-US" dirty="0"/>
        </a:p>
      </dgm:t>
    </dgm:pt>
    <dgm:pt modelId="{49FD1771-6570-431F-B77F-AE5808F8A0F4}" type="parTrans" cxnId="{6488616E-BA2C-4F24-BD26-13FDACE96EA3}">
      <dgm:prSet/>
      <dgm:spPr/>
      <dgm:t>
        <a:bodyPr/>
        <a:lstStyle/>
        <a:p>
          <a:endParaRPr lang="en-US"/>
        </a:p>
      </dgm:t>
    </dgm:pt>
    <dgm:pt modelId="{3DC38BF2-D5C4-49D6-855A-29A799536430}" type="sibTrans" cxnId="{6488616E-BA2C-4F24-BD26-13FDACE96EA3}">
      <dgm:prSet/>
      <dgm:spPr/>
      <dgm:t>
        <a:bodyPr/>
        <a:lstStyle/>
        <a:p>
          <a:endParaRPr lang="en-US"/>
        </a:p>
      </dgm:t>
    </dgm:pt>
    <dgm:pt modelId="{B78B6A5A-9AB9-41E3-9633-620FEEB0CAC2}">
      <dgm:prSet phldrT="[Text]"/>
      <dgm:spPr/>
      <dgm:t>
        <a:bodyPr/>
        <a:lstStyle/>
        <a:p>
          <a:r>
            <a:rPr lang="en-US" dirty="0" smtClean="0"/>
            <a:t>Completion of Work (28.3.2018)</a:t>
          </a:r>
          <a:endParaRPr lang="en-US" dirty="0"/>
        </a:p>
      </dgm:t>
    </dgm:pt>
    <dgm:pt modelId="{471DE2ED-2DCF-4AA2-BC21-C104C6F16C42}" type="parTrans" cxnId="{D2407C50-2DE8-46B8-8BB2-DC17A0EF89E1}">
      <dgm:prSet/>
      <dgm:spPr/>
      <dgm:t>
        <a:bodyPr/>
        <a:lstStyle/>
        <a:p>
          <a:endParaRPr lang="en-US"/>
        </a:p>
      </dgm:t>
    </dgm:pt>
    <dgm:pt modelId="{0BA526F1-F886-42B1-A579-DE573FBC81FB}" type="sibTrans" cxnId="{D2407C50-2DE8-46B8-8BB2-DC17A0EF89E1}">
      <dgm:prSet/>
      <dgm:spPr/>
      <dgm:t>
        <a:bodyPr/>
        <a:lstStyle/>
        <a:p>
          <a:endParaRPr lang="en-US"/>
        </a:p>
      </dgm:t>
    </dgm:pt>
    <dgm:pt modelId="{A417F477-53CA-4E67-A9AE-6A7AD4F054CC}">
      <dgm:prSet phldrT="[Text]"/>
      <dgm:spPr/>
      <dgm:t>
        <a:bodyPr/>
        <a:lstStyle/>
        <a:p>
          <a:r>
            <a:rPr lang="en-US" dirty="0" smtClean="0"/>
            <a:t>Processing Bid Document (30.10.2017)</a:t>
          </a:r>
          <a:endParaRPr lang="en-US" dirty="0"/>
        </a:p>
      </dgm:t>
    </dgm:pt>
    <dgm:pt modelId="{704DB01E-A5D3-4D88-BBBB-E85EEA15DFB5}" type="parTrans" cxnId="{7AAD9368-A9E6-41F4-8262-2105EDAC9FE4}">
      <dgm:prSet/>
      <dgm:spPr/>
      <dgm:t>
        <a:bodyPr/>
        <a:lstStyle/>
        <a:p>
          <a:endParaRPr lang="en-US"/>
        </a:p>
      </dgm:t>
    </dgm:pt>
    <dgm:pt modelId="{A9924755-957A-47F1-B2D6-E52CD79BC319}" type="sibTrans" cxnId="{7AAD9368-A9E6-41F4-8262-2105EDAC9FE4}">
      <dgm:prSet/>
      <dgm:spPr/>
      <dgm:t>
        <a:bodyPr/>
        <a:lstStyle/>
        <a:p>
          <a:endParaRPr lang="en-US"/>
        </a:p>
      </dgm:t>
    </dgm:pt>
    <dgm:pt modelId="{B141DF80-C5E8-464D-809D-B027A0F75A1C}" type="pres">
      <dgm:prSet presAssocID="{153C19EC-0D86-4866-A59B-F68288FA9A30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67C3138-ADF8-452A-9423-EE71F22AA412}" type="pres">
      <dgm:prSet presAssocID="{B5572CB9-DF40-4FF9-A41E-7E65A353D313}" presName="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2FCF0E-78AA-4302-81EA-ACBD4D538594}" type="pres">
      <dgm:prSet presAssocID="{5A45154F-270C-4149-9FBA-B6EEA5E4CBED}" presName="sibTrans" presStyleLbl="sibTrans2D1" presStyleIdx="0" presStyleCnt="6"/>
      <dgm:spPr/>
      <dgm:t>
        <a:bodyPr/>
        <a:lstStyle/>
        <a:p>
          <a:endParaRPr lang="en-US"/>
        </a:p>
      </dgm:t>
    </dgm:pt>
    <dgm:pt modelId="{3C5B05DF-0BD9-48C2-A581-2D2523049BAA}" type="pres">
      <dgm:prSet presAssocID="{8BE5DD4B-E8AA-4264-B15F-CEAB0F72A014}" presName="middleNode" presStyleCnt="0"/>
      <dgm:spPr/>
    </dgm:pt>
    <dgm:pt modelId="{BC1D3D56-D92B-492F-9AD8-B22F6288455B}" type="pres">
      <dgm:prSet presAssocID="{8BE5DD4B-E8AA-4264-B15F-CEAB0F72A014}" presName="padding" presStyleLbl="node1" presStyleIdx="0" presStyleCnt="7"/>
      <dgm:spPr/>
    </dgm:pt>
    <dgm:pt modelId="{E46583F8-C147-4E2B-9A26-8DEEB27A431B}" type="pres">
      <dgm:prSet presAssocID="{8BE5DD4B-E8AA-4264-B15F-CEAB0F72A014}" presName="shape" presStyleLbl="node1" presStyleIdx="1" presStyleCnt="7" custScaleX="160273" custScaleY="1448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188F3-7E0C-47C6-92BC-81BFEE2F33DA}" type="pres">
      <dgm:prSet presAssocID="{60C7CF87-5B7D-409C-91A3-6048BC7C4F99}" presName="sibTrans" presStyleLbl="sibTrans2D1" presStyleIdx="1" presStyleCnt="6"/>
      <dgm:spPr/>
      <dgm:t>
        <a:bodyPr/>
        <a:lstStyle/>
        <a:p>
          <a:endParaRPr lang="en-US"/>
        </a:p>
      </dgm:t>
    </dgm:pt>
    <dgm:pt modelId="{225A616F-D22E-4F63-9CE9-67CF2C5B835F}" type="pres">
      <dgm:prSet presAssocID="{A417F477-53CA-4E67-A9AE-6A7AD4F054CC}" presName="middleNode" presStyleCnt="0"/>
      <dgm:spPr/>
    </dgm:pt>
    <dgm:pt modelId="{A903DC82-8DD3-44F2-9219-325E35CFB3F0}" type="pres">
      <dgm:prSet presAssocID="{A417F477-53CA-4E67-A9AE-6A7AD4F054CC}" presName="padding" presStyleLbl="node1" presStyleIdx="1" presStyleCnt="7"/>
      <dgm:spPr/>
    </dgm:pt>
    <dgm:pt modelId="{A7106A4D-BBE0-4E14-8C1D-661015308C86}" type="pres">
      <dgm:prSet presAssocID="{A417F477-53CA-4E67-A9AE-6A7AD4F054CC}" presName="shape" presStyleLbl="node1" presStyleIdx="2" presStyleCnt="7" custScaleX="163747" custScaleY="146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97483D-CB44-4DD3-ADE0-3C4660D3C44A}" type="pres">
      <dgm:prSet presAssocID="{A9924755-957A-47F1-B2D6-E52CD79BC319}" presName="sibTrans" presStyleLbl="sibTrans2D1" presStyleIdx="2" presStyleCnt="6"/>
      <dgm:spPr/>
      <dgm:t>
        <a:bodyPr/>
        <a:lstStyle/>
        <a:p>
          <a:endParaRPr lang="en-US"/>
        </a:p>
      </dgm:t>
    </dgm:pt>
    <dgm:pt modelId="{024A5516-8C13-4922-BEA6-A6850043ECB4}" type="pres">
      <dgm:prSet presAssocID="{F2FA08B2-0534-4361-8220-55A0132FD0E8}" presName="middleNode" presStyleCnt="0"/>
      <dgm:spPr/>
    </dgm:pt>
    <dgm:pt modelId="{E8EEFB56-6B9A-45E7-9C38-826DC9CD611D}" type="pres">
      <dgm:prSet presAssocID="{F2FA08B2-0534-4361-8220-55A0132FD0E8}" presName="padding" presStyleLbl="node1" presStyleIdx="2" presStyleCnt="7"/>
      <dgm:spPr/>
    </dgm:pt>
    <dgm:pt modelId="{718FCD3B-A238-461A-B448-E2050EF7E17C}" type="pres">
      <dgm:prSet presAssocID="{F2FA08B2-0534-4361-8220-55A0132FD0E8}" presName="shape" presStyleLbl="node1" presStyleIdx="3" presStyleCnt="7" custScaleX="141954" custScaleY="152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C8340-1198-4AC1-853E-F6B19376E908}" type="pres">
      <dgm:prSet presAssocID="{DD7697A4-D115-4510-8B32-0E18C7E5823E}" presName="sibTrans" presStyleLbl="sibTrans2D1" presStyleIdx="3" presStyleCnt="6"/>
      <dgm:spPr/>
      <dgm:t>
        <a:bodyPr/>
        <a:lstStyle/>
        <a:p>
          <a:endParaRPr lang="en-US"/>
        </a:p>
      </dgm:t>
    </dgm:pt>
    <dgm:pt modelId="{26816FA3-B716-4C4C-80BD-480E03938983}" type="pres">
      <dgm:prSet presAssocID="{BD301680-CC0A-4525-A7BA-F2D73507032B}" presName="middleNode" presStyleCnt="0"/>
      <dgm:spPr/>
    </dgm:pt>
    <dgm:pt modelId="{20B14EF6-AAF6-4CF4-9D58-8F71A15880FE}" type="pres">
      <dgm:prSet presAssocID="{BD301680-CC0A-4525-A7BA-F2D73507032B}" presName="padding" presStyleLbl="node1" presStyleIdx="3" presStyleCnt="7"/>
      <dgm:spPr/>
    </dgm:pt>
    <dgm:pt modelId="{99B0AD9D-7ED5-4ACA-9472-B67FDD46AFF7}" type="pres">
      <dgm:prSet presAssocID="{BD301680-CC0A-4525-A7BA-F2D73507032B}" presName="shape" presStyleLbl="node1" presStyleIdx="4" presStyleCnt="7" custScaleX="144372" custScaleY="144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4FF775-390C-43B6-9F2F-E68C09B1FA0B}" type="pres">
      <dgm:prSet presAssocID="{F0669156-98E0-4A18-A775-013B6E932559}" presName="sibTrans" presStyleLbl="sibTrans2D1" presStyleIdx="4" presStyleCnt="6"/>
      <dgm:spPr/>
      <dgm:t>
        <a:bodyPr/>
        <a:lstStyle/>
        <a:p>
          <a:endParaRPr lang="en-US"/>
        </a:p>
      </dgm:t>
    </dgm:pt>
    <dgm:pt modelId="{8DC4636E-EC38-435F-ABB0-87EC20D99681}" type="pres">
      <dgm:prSet presAssocID="{6CBC335F-9B9C-41CA-BFD7-714E0AF1BED8}" presName="middleNode" presStyleCnt="0"/>
      <dgm:spPr/>
    </dgm:pt>
    <dgm:pt modelId="{7A3A7DE4-D684-4DA4-945B-B86B6AF2E47A}" type="pres">
      <dgm:prSet presAssocID="{6CBC335F-9B9C-41CA-BFD7-714E0AF1BED8}" presName="padding" presStyleLbl="node1" presStyleIdx="4" presStyleCnt="7"/>
      <dgm:spPr/>
    </dgm:pt>
    <dgm:pt modelId="{153DB483-FB9C-4CCC-A174-D3EF5C27A7C4}" type="pres">
      <dgm:prSet presAssocID="{6CBC335F-9B9C-41CA-BFD7-714E0AF1BED8}" presName="shape" presStyleLbl="node1" presStyleIdx="5" presStyleCnt="7" custScaleX="144169" custScaleY="142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01CAFC-9D1B-420F-BF6E-35BCCE7F84B6}" type="pres">
      <dgm:prSet presAssocID="{3DC38BF2-D5C4-49D6-855A-29A799536430}" presName="sibTrans" presStyleLbl="sibTrans2D1" presStyleIdx="5" presStyleCnt="6"/>
      <dgm:spPr/>
      <dgm:t>
        <a:bodyPr/>
        <a:lstStyle/>
        <a:p>
          <a:endParaRPr lang="en-US"/>
        </a:p>
      </dgm:t>
    </dgm:pt>
    <dgm:pt modelId="{DFB406AC-AE76-40E4-ACF4-0ECBFD7FF411}" type="pres">
      <dgm:prSet presAssocID="{B78B6A5A-9AB9-41E3-9633-620FEEB0CAC2}" presName="las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1B8F035-7E4E-4C48-8FB9-54C92B125780}" srcId="{153C19EC-0D86-4866-A59B-F68288FA9A30}" destId="{B5572CB9-DF40-4FF9-A41E-7E65A353D313}" srcOrd="0" destOrd="0" parTransId="{B289ECF4-7292-4922-944B-298BDA26E0C4}" sibTransId="{5A45154F-270C-4149-9FBA-B6EEA5E4CBED}"/>
    <dgm:cxn modelId="{B3D596E2-5FFE-4BFE-AD9F-284782601E8F}" type="presOf" srcId="{6CBC335F-9B9C-41CA-BFD7-714E0AF1BED8}" destId="{153DB483-FB9C-4CCC-A174-D3EF5C27A7C4}" srcOrd="0" destOrd="0" presId="urn:microsoft.com/office/officeart/2005/8/layout/bProcess2"/>
    <dgm:cxn modelId="{DD54FC70-BCD4-40C6-9EFB-AAC0006C90F0}" type="presOf" srcId="{BD301680-CC0A-4525-A7BA-F2D73507032B}" destId="{99B0AD9D-7ED5-4ACA-9472-B67FDD46AFF7}" srcOrd="0" destOrd="0" presId="urn:microsoft.com/office/officeart/2005/8/layout/bProcess2"/>
    <dgm:cxn modelId="{FD53D289-F968-4666-8054-855FCC7E8F28}" type="presOf" srcId="{5A45154F-270C-4149-9FBA-B6EEA5E4CBED}" destId="{CB2FCF0E-78AA-4302-81EA-ACBD4D538594}" srcOrd="0" destOrd="0" presId="urn:microsoft.com/office/officeart/2005/8/layout/bProcess2"/>
    <dgm:cxn modelId="{7AAD9368-A9E6-41F4-8262-2105EDAC9FE4}" srcId="{153C19EC-0D86-4866-A59B-F68288FA9A30}" destId="{A417F477-53CA-4E67-A9AE-6A7AD4F054CC}" srcOrd="2" destOrd="0" parTransId="{704DB01E-A5D3-4D88-BBBB-E85EEA15DFB5}" sibTransId="{A9924755-957A-47F1-B2D6-E52CD79BC319}"/>
    <dgm:cxn modelId="{D2407C50-2DE8-46B8-8BB2-DC17A0EF89E1}" srcId="{153C19EC-0D86-4866-A59B-F68288FA9A30}" destId="{B78B6A5A-9AB9-41E3-9633-620FEEB0CAC2}" srcOrd="6" destOrd="0" parTransId="{471DE2ED-2DCF-4AA2-BC21-C104C6F16C42}" sibTransId="{0BA526F1-F886-42B1-A579-DE573FBC81FB}"/>
    <dgm:cxn modelId="{4512BB4E-5AE5-4B07-B2E9-D109125729ED}" srcId="{153C19EC-0D86-4866-A59B-F68288FA9A30}" destId="{F2FA08B2-0534-4361-8220-55A0132FD0E8}" srcOrd="3" destOrd="0" parTransId="{6404E7EF-B1C6-4739-A3A4-164196673CBA}" sibTransId="{DD7697A4-D115-4510-8B32-0E18C7E5823E}"/>
    <dgm:cxn modelId="{2855ABBC-A968-41B2-8DC2-48D6D12266F7}" type="presOf" srcId="{A417F477-53CA-4E67-A9AE-6A7AD4F054CC}" destId="{A7106A4D-BBE0-4E14-8C1D-661015308C86}" srcOrd="0" destOrd="0" presId="urn:microsoft.com/office/officeart/2005/8/layout/bProcess2"/>
    <dgm:cxn modelId="{7C24C1CC-8E4A-4B49-A64F-CAFC411C4A45}" srcId="{153C19EC-0D86-4866-A59B-F68288FA9A30}" destId="{BD301680-CC0A-4525-A7BA-F2D73507032B}" srcOrd="4" destOrd="0" parTransId="{67C89DFC-4453-4184-956E-A94B98E85726}" sibTransId="{F0669156-98E0-4A18-A775-013B6E932559}"/>
    <dgm:cxn modelId="{287D3907-6437-4208-846C-1CECE24235C0}" type="presOf" srcId="{B78B6A5A-9AB9-41E3-9633-620FEEB0CAC2}" destId="{DFB406AC-AE76-40E4-ACF4-0ECBFD7FF411}" srcOrd="0" destOrd="0" presId="urn:microsoft.com/office/officeart/2005/8/layout/bProcess2"/>
    <dgm:cxn modelId="{690BFD0E-9D06-4801-BF6E-A1338EB84E9E}" type="presOf" srcId="{DD7697A4-D115-4510-8B32-0E18C7E5823E}" destId="{662C8340-1198-4AC1-853E-F6B19376E908}" srcOrd="0" destOrd="0" presId="urn:microsoft.com/office/officeart/2005/8/layout/bProcess2"/>
    <dgm:cxn modelId="{DDF091E4-BE8C-4F83-A2D4-E480AC55CD98}" type="presOf" srcId="{60C7CF87-5B7D-409C-91A3-6048BC7C4F99}" destId="{C3E188F3-7E0C-47C6-92BC-81BFEE2F33DA}" srcOrd="0" destOrd="0" presId="urn:microsoft.com/office/officeart/2005/8/layout/bProcess2"/>
    <dgm:cxn modelId="{6488616E-BA2C-4F24-BD26-13FDACE96EA3}" srcId="{153C19EC-0D86-4866-A59B-F68288FA9A30}" destId="{6CBC335F-9B9C-41CA-BFD7-714E0AF1BED8}" srcOrd="5" destOrd="0" parTransId="{49FD1771-6570-431F-B77F-AE5808F8A0F4}" sibTransId="{3DC38BF2-D5C4-49D6-855A-29A799536430}"/>
    <dgm:cxn modelId="{71458A8A-62F3-4A60-8E60-CD11A3FF62ED}" type="presOf" srcId="{F0669156-98E0-4A18-A775-013B6E932559}" destId="{B44FF775-390C-43B6-9F2F-E68C09B1FA0B}" srcOrd="0" destOrd="0" presId="urn:microsoft.com/office/officeart/2005/8/layout/bProcess2"/>
    <dgm:cxn modelId="{C63CECFB-F292-4BB5-A5C9-8468C8E67C49}" type="presOf" srcId="{3DC38BF2-D5C4-49D6-855A-29A799536430}" destId="{4601CAFC-9D1B-420F-BF6E-35BCCE7F84B6}" srcOrd="0" destOrd="0" presId="urn:microsoft.com/office/officeart/2005/8/layout/bProcess2"/>
    <dgm:cxn modelId="{617D2466-E022-4AE1-BDEC-CF53A631902B}" type="presOf" srcId="{A9924755-957A-47F1-B2D6-E52CD79BC319}" destId="{0597483D-CB44-4DD3-ADE0-3C4660D3C44A}" srcOrd="0" destOrd="0" presId="urn:microsoft.com/office/officeart/2005/8/layout/bProcess2"/>
    <dgm:cxn modelId="{EB2D761F-F552-4DCA-BC5F-480F338C232F}" type="presOf" srcId="{153C19EC-0D86-4866-A59B-F68288FA9A30}" destId="{B141DF80-C5E8-464D-809D-B027A0F75A1C}" srcOrd="0" destOrd="0" presId="urn:microsoft.com/office/officeart/2005/8/layout/bProcess2"/>
    <dgm:cxn modelId="{E8ED911E-C474-4E84-9AA9-D8A9363804A1}" type="presOf" srcId="{F2FA08B2-0534-4361-8220-55A0132FD0E8}" destId="{718FCD3B-A238-461A-B448-E2050EF7E17C}" srcOrd="0" destOrd="0" presId="urn:microsoft.com/office/officeart/2005/8/layout/bProcess2"/>
    <dgm:cxn modelId="{50B783F1-1431-45E1-8131-98D6B90856E1}" type="presOf" srcId="{8BE5DD4B-E8AA-4264-B15F-CEAB0F72A014}" destId="{E46583F8-C147-4E2B-9A26-8DEEB27A431B}" srcOrd="0" destOrd="0" presId="urn:microsoft.com/office/officeart/2005/8/layout/bProcess2"/>
    <dgm:cxn modelId="{3C264B7E-80AA-488D-B6B7-B0642AE52DD5}" srcId="{153C19EC-0D86-4866-A59B-F68288FA9A30}" destId="{8BE5DD4B-E8AA-4264-B15F-CEAB0F72A014}" srcOrd="1" destOrd="0" parTransId="{D6708A18-87ED-4707-8865-1BA00A4C279C}" sibTransId="{60C7CF87-5B7D-409C-91A3-6048BC7C4F99}"/>
    <dgm:cxn modelId="{7D18F86D-635C-4CBB-8429-47D5FB5F02A8}" type="presOf" srcId="{B5572CB9-DF40-4FF9-A41E-7E65A353D313}" destId="{767C3138-ADF8-452A-9423-EE71F22AA412}" srcOrd="0" destOrd="0" presId="urn:microsoft.com/office/officeart/2005/8/layout/bProcess2"/>
    <dgm:cxn modelId="{D5ABC7B1-AC4D-4111-AFC5-9045077C12C9}" type="presParOf" srcId="{B141DF80-C5E8-464D-809D-B027A0F75A1C}" destId="{767C3138-ADF8-452A-9423-EE71F22AA412}" srcOrd="0" destOrd="0" presId="urn:microsoft.com/office/officeart/2005/8/layout/bProcess2"/>
    <dgm:cxn modelId="{7FE664FD-657F-422F-9F7E-C07F4B1E5D32}" type="presParOf" srcId="{B141DF80-C5E8-464D-809D-B027A0F75A1C}" destId="{CB2FCF0E-78AA-4302-81EA-ACBD4D538594}" srcOrd="1" destOrd="0" presId="urn:microsoft.com/office/officeart/2005/8/layout/bProcess2"/>
    <dgm:cxn modelId="{3E9C164E-E325-413E-88C9-CA9CF2CA9965}" type="presParOf" srcId="{B141DF80-C5E8-464D-809D-B027A0F75A1C}" destId="{3C5B05DF-0BD9-48C2-A581-2D2523049BAA}" srcOrd="2" destOrd="0" presId="urn:microsoft.com/office/officeart/2005/8/layout/bProcess2"/>
    <dgm:cxn modelId="{1240D13F-B38C-4E6C-9645-50E68108CDF7}" type="presParOf" srcId="{3C5B05DF-0BD9-48C2-A581-2D2523049BAA}" destId="{BC1D3D56-D92B-492F-9AD8-B22F6288455B}" srcOrd="0" destOrd="0" presId="urn:microsoft.com/office/officeart/2005/8/layout/bProcess2"/>
    <dgm:cxn modelId="{47812C35-3731-4E9A-85A0-FA77EF6849B7}" type="presParOf" srcId="{3C5B05DF-0BD9-48C2-A581-2D2523049BAA}" destId="{E46583F8-C147-4E2B-9A26-8DEEB27A431B}" srcOrd="1" destOrd="0" presId="urn:microsoft.com/office/officeart/2005/8/layout/bProcess2"/>
    <dgm:cxn modelId="{5ADF5CA8-81F8-42F9-B966-10355592AA75}" type="presParOf" srcId="{B141DF80-C5E8-464D-809D-B027A0F75A1C}" destId="{C3E188F3-7E0C-47C6-92BC-81BFEE2F33DA}" srcOrd="3" destOrd="0" presId="urn:microsoft.com/office/officeart/2005/8/layout/bProcess2"/>
    <dgm:cxn modelId="{A335B420-7C06-4655-B684-4748A553552F}" type="presParOf" srcId="{B141DF80-C5E8-464D-809D-B027A0F75A1C}" destId="{225A616F-D22E-4F63-9CE9-67CF2C5B835F}" srcOrd="4" destOrd="0" presId="urn:microsoft.com/office/officeart/2005/8/layout/bProcess2"/>
    <dgm:cxn modelId="{99FEB36A-68F1-4521-A882-EF12AADBC2EB}" type="presParOf" srcId="{225A616F-D22E-4F63-9CE9-67CF2C5B835F}" destId="{A903DC82-8DD3-44F2-9219-325E35CFB3F0}" srcOrd="0" destOrd="0" presId="urn:microsoft.com/office/officeart/2005/8/layout/bProcess2"/>
    <dgm:cxn modelId="{A8E5262B-2905-4EDB-A2C8-06AE03F420F8}" type="presParOf" srcId="{225A616F-D22E-4F63-9CE9-67CF2C5B835F}" destId="{A7106A4D-BBE0-4E14-8C1D-661015308C86}" srcOrd="1" destOrd="0" presId="urn:microsoft.com/office/officeart/2005/8/layout/bProcess2"/>
    <dgm:cxn modelId="{5AEAB400-1BDB-49FA-9300-15E7A5C84D53}" type="presParOf" srcId="{B141DF80-C5E8-464D-809D-B027A0F75A1C}" destId="{0597483D-CB44-4DD3-ADE0-3C4660D3C44A}" srcOrd="5" destOrd="0" presId="urn:microsoft.com/office/officeart/2005/8/layout/bProcess2"/>
    <dgm:cxn modelId="{B2CF7B0A-1003-4273-8874-E346C886C1BA}" type="presParOf" srcId="{B141DF80-C5E8-464D-809D-B027A0F75A1C}" destId="{024A5516-8C13-4922-BEA6-A6850043ECB4}" srcOrd="6" destOrd="0" presId="urn:microsoft.com/office/officeart/2005/8/layout/bProcess2"/>
    <dgm:cxn modelId="{0A86A309-BB48-4EDF-8C71-97D1D07272B4}" type="presParOf" srcId="{024A5516-8C13-4922-BEA6-A6850043ECB4}" destId="{E8EEFB56-6B9A-45E7-9C38-826DC9CD611D}" srcOrd="0" destOrd="0" presId="urn:microsoft.com/office/officeart/2005/8/layout/bProcess2"/>
    <dgm:cxn modelId="{6E7D9809-B052-47D2-9B08-8D6DE21BA715}" type="presParOf" srcId="{024A5516-8C13-4922-BEA6-A6850043ECB4}" destId="{718FCD3B-A238-461A-B448-E2050EF7E17C}" srcOrd="1" destOrd="0" presId="urn:microsoft.com/office/officeart/2005/8/layout/bProcess2"/>
    <dgm:cxn modelId="{DC0FB0DF-8967-4227-B0DD-79C77F8C61E0}" type="presParOf" srcId="{B141DF80-C5E8-464D-809D-B027A0F75A1C}" destId="{662C8340-1198-4AC1-853E-F6B19376E908}" srcOrd="7" destOrd="0" presId="urn:microsoft.com/office/officeart/2005/8/layout/bProcess2"/>
    <dgm:cxn modelId="{9B062AD6-7900-4179-8490-CEF7FCB88B0C}" type="presParOf" srcId="{B141DF80-C5E8-464D-809D-B027A0F75A1C}" destId="{26816FA3-B716-4C4C-80BD-480E03938983}" srcOrd="8" destOrd="0" presId="urn:microsoft.com/office/officeart/2005/8/layout/bProcess2"/>
    <dgm:cxn modelId="{5EDD5ED3-3E20-4D78-84C0-E7B806A071A1}" type="presParOf" srcId="{26816FA3-B716-4C4C-80BD-480E03938983}" destId="{20B14EF6-AAF6-4CF4-9D58-8F71A15880FE}" srcOrd="0" destOrd="0" presId="urn:microsoft.com/office/officeart/2005/8/layout/bProcess2"/>
    <dgm:cxn modelId="{2EC4C2E6-4617-40F3-92DE-160C74C24E73}" type="presParOf" srcId="{26816FA3-B716-4C4C-80BD-480E03938983}" destId="{99B0AD9D-7ED5-4ACA-9472-B67FDD46AFF7}" srcOrd="1" destOrd="0" presId="urn:microsoft.com/office/officeart/2005/8/layout/bProcess2"/>
    <dgm:cxn modelId="{6ABFA6A2-3356-422A-8F1C-7002F759B32C}" type="presParOf" srcId="{B141DF80-C5E8-464D-809D-B027A0F75A1C}" destId="{B44FF775-390C-43B6-9F2F-E68C09B1FA0B}" srcOrd="9" destOrd="0" presId="urn:microsoft.com/office/officeart/2005/8/layout/bProcess2"/>
    <dgm:cxn modelId="{B7ABC6E1-6A31-4DB4-A73B-A62FF92BA716}" type="presParOf" srcId="{B141DF80-C5E8-464D-809D-B027A0F75A1C}" destId="{8DC4636E-EC38-435F-ABB0-87EC20D99681}" srcOrd="10" destOrd="0" presId="urn:microsoft.com/office/officeart/2005/8/layout/bProcess2"/>
    <dgm:cxn modelId="{5D293C4B-4B1A-418E-9945-B691972AAB0F}" type="presParOf" srcId="{8DC4636E-EC38-435F-ABB0-87EC20D99681}" destId="{7A3A7DE4-D684-4DA4-945B-B86B6AF2E47A}" srcOrd="0" destOrd="0" presId="urn:microsoft.com/office/officeart/2005/8/layout/bProcess2"/>
    <dgm:cxn modelId="{0035D258-7A1D-4A6A-A701-13D50F23316C}" type="presParOf" srcId="{8DC4636E-EC38-435F-ABB0-87EC20D99681}" destId="{153DB483-FB9C-4CCC-A174-D3EF5C27A7C4}" srcOrd="1" destOrd="0" presId="urn:microsoft.com/office/officeart/2005/8/layout/bProcess2"/>
    <dgm:cxn modelId="{EFFB5EDA-669B-4396-BD9B-3094608F9629}" type="presParOf" srcId="{B141DF80-C5E8-464D-809D-B027A0F75A1C}" destId="{4601CAFC-9D1B-420F-BF6E-35BCCE7F84B6}" srcOrd="11" destOrd="0" presId="urn:microsoft.com/office/officeart/2005/8/layout/bProcess2"/>
    <dgm:cxn modelId="{57BC1A7A-E7C5-474A-9540-66BB6E31D324}" type="presParOf" srcId="{B141DF80-C5E8-464D-809D-B027A0F75A1C}" destId="{DFB406AC-AE76-40E4-ACF4-0ECBFD7FF411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F7716-0CAC-4E68-B4D7-B3530B84344A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7B77F-1F5D-43D5-ADA6-127C7796E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11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A1E7-B5BE-41C8-B92A-9EA69309C5C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D101-08D9-4610-9344-AF08239B2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A1E7-B5BE-41C8-B92A-9EA69309C5C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D101-08D9-4610-9344-AF08239B2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79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A1E7-B5BE-41C8-B92A-9EA69309C5C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D101-08D9-4610-9344-AF08239B2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0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A1E7-B5BE-41C8-B92A-9EA69309C5C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D101-08D9-4610-9344-AF08239B2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71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A1E7-B5BE-41C8-B92A-9EA69309C5C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D101-08D9-4610-9344-AF08239B2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91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A1E7-B5BE-41C8-B92A-9EA69309C5C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D101-08D9-4610-9344-AF08239B2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04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A1E7-B5BE-41C8-B92A-9EA69309C5C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D101-08D9-4610-9344-AF08239B2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4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A1E7-B5BE-41C8-B92A-9EA69309C5C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D101-08D9-4610-9344-AF08239B2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40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A1E7-B5BE-41C8-B92A-9EA69309C5C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D101-08D9-4610-9344-AF08239B2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29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A1E7-B5BE-41C8-B92A-9EA69309C5C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D101-08D9-4610-9344-AF08239B2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1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A1E7-B5BE-41C8-B92A-9EA69309C5C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64D101-08D9-4610-9344-AF08239B2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64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9A1E7-B5BE-41C8-B92A-9EA69309C5CE}" type="datetimeFigureOut">
              <a:rPr lang="en-US" smtClean="0"/>
              <a:t>8/24/2017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64D101-08D9-4610-9344-AF08239B2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9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210.212.64.190/BBMB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631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838200" y="1981200"/>
            <a:ext cx="7543800" cy="2457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NATIONAL HYDROLOGY PROJECT</a:t>
            </a:r>
            <a:endParaRPr lang="en-US" sz="6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en-US" sz="9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BHAKRA BEAS MANAGEMENT BOARD</a:t>
            </a:r>
            <a:endParaRPr lang="en-US" sz="8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57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762000"/>
            <a:ext cx="9524999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Status of Data Entry in E-SWIS &amp; State WRIS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295400"/>
            <a:ext cx="858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Database Ready and updated in Real time basis </a:t>
            </a:r>
            <a:r>
              <a:rPr lang="en-US" sz="3600" dirty="0"/>
              <a:t>a</a:t>
            </a:r>
            <a:r>
              <a:rPr lang="en-US" sz="3600" dirty="0" smtClean="0"/>
              <a:t>vailable on </a:t>
            </a:r>
            <a:r>
              <a:rPr lang="en-US" sz="3600" dirty="0" smtClean="0">
                <a:hlinkClick r:id="rId2"/>
              </a:rPr>
              <a:t>210.212.64.190/BBMB</a:t>
            </a:r>
            <a:endParaRPr lang="en-US" sz="3600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341841" y="177893"/>
            <a:ext cx="625476" cy="614270"/>
            <a:chOff x="2700" y="192"/>
            <a:chExt cx="487" cy="672"/>
          </a:xfrm>
        </p:grpSpPr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2728" y="706"/>
              <a:ext cx="439" cy="158"/>
              <a:chOff x="1493" y="4000"/>
              <a:chExt cx="439" cy="158"/>
            </a:xfrm>
          </p:grpSpPr>
          <p:sp>
            <p:nvSpPr>
              <p:cNvPr id="79" name="Rectangle 10"/>
              <p:cNvSpPr>
                <a:spLocks noChangeArrowheads="1"/>
              </p:cNvSpPr>
              <p:nvPr/>
            </p:nvSpPr>
            <p:spPr bwMode="auto">
              <a:xfrm>
                <a:off x="1493" y="4000"/>
                <a:ext cx="439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700" dirty="0">
                    <a:solidFill>
                      <a:srgbClr val="FF3300"/>
                    </a:solidFill>
                  </a:rPr>
                  <a:t>Bhakra   Beas</a:t>
                </a:r>
                <a:endParaRPr lang="en-US" altLang="en-US" sz="700" dirty="0"/>
              </a:p>
            </p:txBody>
          </p:sp>
          <p:sp>
            <p:nvSpPr>
              <p:cNvPr id="80" name="Rectangle 11"/>
              <p:cNvSpPr>
                <a:spLocks noChangeArrowheads="1"/>
              </p:cNvSpPr>
              <p:nvPr/>
            </p:nvSpPr>
            <p:spPr bwMode="auto">
              <a:xfrm>
                <a:off x="1494" y="4063"/>
                <a:ext cx="433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700" dirty="0">
                    <a:solidFill>
                      <a:srgbClr val="FF3300"/>
                    </a:solidFill>
                  </a:rPr>
                  <a:t>Nation’s Pride</a:t>
                </a:r>
                <a:endParaRPr lang="en-US" altLang="en-US" sz="700" dirty="0"/>
              </a:p>
            </p:txBody>
          </p:sp>
        </p:grp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2700" y="192"/>
              <a:ext cx="487" cy="518"/>
              <a:chOff x="2700" y="192"/>
              <a:chExt cx="487" cy="518"/>
            </a:xfrm>
          </p:grpSpPr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 rot="10800000" flipV="1">
                <a:off x="3141" y="551"/>
                <a:ext cx="46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4"/>
              <p:cNvSpPr>
                <a:spLocks noChangeShapeType="1"/>
              </p:cNvSpPr>
              <p:nvPr/>
            </p:nvSpPr>
            <p:spPr bwMode="auto">
              <a:xfrm rot="10800000" flipV="1">
                <a:off x="3125" y="603"/>
                <a:ext cx="62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Oval 15"/>
              <p:cNvSpPr>
                <a:spLocks noChangeAspect="1" noChangeArrowheads="1"/>
              </p:cNvSpPr>
              <p:nvPr/>
            </p:nvSpPr>
            <p:spPr bwMode="auto">
              <a:xfrm>
                <a:off x="2745" y="372"/>
                <a:ext cx="281" cy="263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1" name="Oval 16"/>
              <p:cNvSpPr>
                <a:spLocks noChangeAspect="1" noChangeArrowheads="1"/>
              </p:cNvSpPr>
              <p:nvPr/>
            </p:nvSpPr>
            <p:spPr bwMode="auto">
              <a:xfrm>
                <a:off x="2701" y="332"/>
                <a:ext cx="371" cy="348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2" name="Oval 17"/>
              <p:cNvSpPr>
                <a:spLocks noChangeAspect="1" noChangeArrowheads="1"/>
              </p:cNvSpPr>
              <p:nvPr/>
            </p:nvSpPr>
            <p:spPr bwMode="auto">
              <a:xfrm>
                <a:off x="2770" y="363"/>
                <a:ext cx="371" cy="347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3" name="Oval 18"/>
              <p:cNvSpPr>
                <a:spLocks noChangeAspect="1" noChangeArrowheads="1"/>
              </p:cNvSpPr>
              <p:nvPr/>
            </p:nvSpPr>
            <p:spPr bwMode="auto">
              <a:xfrm>
                <a:off x="2819" y="405"/>
                <a:ext cx="281" cy="2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4" name="Rectangle 19"/>
              <p:cNvSpPr>
                <a:spLocks noChangeArrowheads="1"/>
              </p:cNvSpPr>
              <p:nvPr/>
            </p:nvSpPr>
            <p:spPr bwMode="auto">
              <a:xfrm>
                <a:off x="2769" y="229"/>
                <a:ext cx="48" cy="304"/>
              </a:xfrm>
              <a:prstGeom prst="rect">
                <a:avLst/>
              </a:prstGeom>
              <a:solidFill>
                <a:srgbClr val="FF3300"/>
              </a:solidFill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 flipV="1">
                <a:off x="2700" y="192"/>
                <a:ext cx="0" cy="316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 flipV="1">
                <a:off x="2750" y="192"/>
                <a:ext cx="0" cy="196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2700" y="19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 rot="10800000" flipV="1">
                <a:off x="3033" y="504"/>
                <a:ext cx="154" cy="1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 rot="10800000" flipV="1">
                <a:off x="3036" y="549"/>
                <a:ext cx="57" cy="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rot="10800000" flipV="1">
                <a:off x="3036" y="600"/>
                <a:ext cx="53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>
                <a:off x="2839" y="468"/>
                <a:ext cx="239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 rot="58233" flipH="1">
                <a:off x="3084" y="597"/>
                <a:ext cx="17" cy="26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28"/>
              <p:cNvSpPr>
                <a:spLocks noChangeArrowheads="1"/>
              </p:cNvSpPr>
              <p:nvPr/>
            </p:nvSpPr>
            <p:spPr bwMode="auto">
              <a:xfrm>
                <a:off x="2708" y="393"/>
                <a:ext cx="16" cy="119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24" name="Rectangle 29"/>
              <p:cNvSpPr>
                <a:spLocks noChangeArrowheads="1"/>
              </p:cNvSpPr>
              <p:nvPr/>
            </p:nvSpPr>
            <p:spPr bwMode="auto">
              <a:xfrm>
                <a:off x="2719" y="335"/>
                <a:ext cx="25" cy="11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grpSp>
            <p:nvGrpSpPr>
              <p:cNvPr id="25" name="Group 30"/>
              <p:cNvGrpSpPr>
                <a:grpSpLocks/>
              </p:cNvGrpSpPr>
              <p:nvPr/>
            </p:nvGrpSpPr>
            <p:grpSpPr bwMode="auto">
              <a:xfrm>
                <a:off x="2839" y="492"/>
                <a:ext cx="132" cy="0"/>
                <a:chOff x="754" y="3678"/>
                <a:chExt cx="149" cy="0"/>
              </a:xfrm>
            </p:grpSpPr>
            <p:sp>
              <p:nvSpPr>
                <p:cNvPr id="75" name="Line 31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Line 32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Line 33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Line 34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Line 35"/>
              <p:cNvSpPr>
                <a:spLocks noChangeShapeType="1"/>
              </p:cNvSpPr>
              <p:nvPr/>
            </p:nvSpPr>
            <p:spPr bwMode="auto">
              <a:xfrm>
                <a:off x="2991" y="492"/>
                <a:ext cx="23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2829" y="513"/>
                <a:ext cx="132" cy="0"/>
                <a:chOff x="754" y="3678"/>
                <a:chExt cx="149" cy="0"/>
              </a:xfrm>
            </p:grpSpPr>
            <p:sp>
              <p:nvSpPr>
                <p:cNvPr id="71" name="Line 37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Line 38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Line 39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Line 40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Line 41"/>
              <p:cNvSpPr>
                <a:spLocks noChangeShapeType="1"/>
              </p:cNvSpPr>
              <p:nvPr/>
            </p:nvSpPr>
            <p:spPr bwMode="auto">
              <a:xfrm>
                <a:off x="2981" y="513"/>
                <a:ext cx="23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42"/>
              <p:cNvGrpSpPr>
                <a:grpSpLocks/>
              </p:cNvGrpSpPr>
              <p:nvPr/>
            </p:nvGrpSpPr>
            <p:grpSpPr bwMode="auto">
              <a:xfrm>
                <a:off x="2826" y="537"/>
                <a:ext cx="143" cy="0"/>
                <a:chOff x="754" y="3678"/>
                <a:chExt cx="149" cy="0"/>
              </a:xfrm>
            </p:grpSpPr>
            <p:sp>
              <p:nvSpPr>
                <p:cNvPr id="67" name="Line 43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44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Line 45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Line 46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" name="Line 47"/>
              <p:cNvSpPr>
                <a:spLocks noChangeShapeType="1"/>
              </p:cNvSpPr>
              <p:nvPr/>
            </p:nvSpPr>
            <p:spPr bwMode="auto">
              <a:xfrm>
                <a:off x="2991" y="537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" name="Group 48"/>
              <p:cNvGrpSpPr>
                <a:grpSpLocks/>
              </p:cNvGrpSpPr>
              <p:nvPr/>
            </p:nvGrpSpPr>
            <p:grpSpPr bwMode="auto">
              <a:xfrm>
                <a:off x="2826" y="558"/>
                <a:ext cx="143" cy="0"/>
                <a:chOff x="754" y="3678"/>
                <a:chExt cx="149" cy="0"/>
              </a:xfrm>
            </p:grpSpPr>
            <p:sp>
              <p:nvSpPr>
                <p:cNvPr id="63" name="Line 49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0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1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52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Line 53"/>
              <p:cNvSpPr>
                <a:spLocks noChangeShapeType="1"/>
              </p:cNvSpPr>
              <p:nvPr/>
            </p:nvSpPr>
            <p:spPr bwMode="auto">
              <a:xfrm>
                <a:off x="2991" y="558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" name="Group 54"/>
              <p:cNvGrpSpPr>
                <a:grpSpLocks/>
              </p:cNvGrpSpPr>
              <p:nvPr/>
            </p:nvGrpSpPr>
            <p:grpSpPr bwMode="auto">
              <a:xfrm>
                <a:off x="2829" y="582"/>
                <a:ext cx="143" cy="0"/>
                <a:chOff x="754" y="3678"/>
                <a:chExt cx="149" cy="0"/>
              </a:xfrm>
            </p:grpSpPr>
            <p:sp>
              <p:nvSpPr>
                <p:cNvPr id="59" name="Line 55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56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57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58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Line 59"/>
              <p:cNvSpPr>
                <a:spLocks noChangeShapeType="1"/>
              </p:cNvSpPr>
              <p:nvPr/>
            </p:nvSpPr>
            <p:spPr bwMode="auto">
              <a:xfrm>
                <a:off x="2994" y="582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" name="Group 60"/>
              <p:cNvGrpSpPr>
                <a:grpSpLocks/>
              </p:cNvGrpSpPr>
              <p:nvPr/>
            </p:nvGrpSpPr>
            <p:grpSpPr bwMode="auto">
              <a:xfrm>
                <a:off x="2844" y="606"/>
                <a:ext cx="135" cy="0"/>
                <a:chOff x="754" y="3678"/>
                <a:chExt cx="149" cy="0"/>
              </a:xfrm>
            </p:grpSpPr>
            <p:sp>
              <p:nvSpPr>
                <p:cNvPr id="55" name="Line 61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62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63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64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" name="Line 65"/>
              <p:cNvSpPr>
                <a:spLocks noChangeShapeType="1"/>
              </p:cNvSpPr>
              <p:nvPr/>
            </p:nvSpPr>
            <p:spPr bwMode="auto">
              <a:xfrm>
                <a:off x="2999" y="606"/>
                <a:ext cx="24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" name="Group 66"/>
              <p:cNvGrpSpPr>
                <a:grpSpLocks/>
              </p:cNvGrpSpPr>
              <p:nvPr/>
            </p:nvGrpSpPr>
            <p:grpSpPr bwMode="auto">
              <a:xfrm>
                <a:off x="2865" y="630"/>
                <a:ext cx="143" cy="0"/>
                <a:chOff x="754" y="3678"/>
                <a:chExt cx="149" cy="0"/>
              </a:xfrm>
            </p:grpSpPr>
            <p:sp>
              <p:nvSpPr>
                <p:cNvPr id="51" name="Line 67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68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69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70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" name="Line 71"/>
              <p:cNvSpPr>
                <a:spLocks noChangeShapeType="1"/>
              </p:cNvSpPr>
              <p:nvPr/>
            </p:nvSpPr>
            <p:spPr bwMode="auto">
              <a:xfrm>
                <a:off x="3030" y="630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" name="Group 72"/>
              <p:cNvGrpSpPr>
                <a:grpSpLocks/>
              </p:cNvGrpSpPr>
              <p:nvPr/>
            </p:nvGrpSpPr>
            <p:grpSpPr bwMode="auto">
              <a:xfrm>
                <a:off x="2892" y="651"/>
                <a:ext cx="104" cy="0"/>
                <a:chOff x="754" y="3678"/>
                <a:chExt cx="149" cy="0"/>
              </a:xfrm>
            </p:grpSpPr>
            <p:sp>
              <p:nvSpPr>
                <p:cNvPr id="47" name="Line 73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74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75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76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" name="Line 77"/>
              <p:cNvSpPr>
                <a:spLocks noChangeShapeType="1"/>
              </p:cNvSpPr>
              <p:nvPr/>
            </p:nvSpPr>
            <p:spPr bwMode="auto">
              <a:xfrm>
                <a:off x="3012" y="651"/>
                <a:ext cx="18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78"/>
              <p:cNvSpPr>
                <a:spLocks noChangeShapeType="1"/>
              </p:cNvSpPr>
              <p:nvPr/>
            </p:nvSpPr>
            <p:spPr bwMode="auto">
              <a:xfrm>
                <a:off x="3045" y="489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79"/>
              <p:cNvSpPr>
                <a:spLocks noChangeShapeType="1"/>
              </p:cNvSpPr>
              <p:nvPr/>
            </p:nvSpPr>
            <p:spPr bwMode="auto">
              <a:xfrm>
                <a:off x="3074" y="489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80"/>
              <p:cNvSpPr>
                <a:spLocks noChangeShapeType="1"/>
              </p:cNvSpPr>
              <p:nvPr/>
            </p:nvSpPr>
            <p:spPr bwMode="auto">
              <a:xfrm>
                <a:off x="3045" y="516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81"/>
              <p:cNvSpPr>
                <a:spLocks noChangeShapeType="1"/>
              </p:cNvSpPr>
              <p:nvPr/>
            </p:nvSpPr>
            <p:spPr bwMode="auto">
              <a:xfrm>
                <a:off x="3074" y="516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82"/>
              <p:cNvSpPr>
                <a:spLocks noChangeShapeType="1"/>
              </p:cNvSpPr>
              <p:nvPr/>
            </p:nvSpPr>
            <p:spPr bwMode="auto">
              <a:xfrm>
                <a:off x="3042" y="582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83"/>
              <p:cNvSpPr>
                <a:spLocks noChangeShapeType="1"/>
              </p:cNvSpPr>
              <p:nvPr/>
            </p:nvSpPr>
            <p:spPr bwMode="auto">
              <a:xfrm>
                <a:off x="3071" y="582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-31750" y="852488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itle 1"/>
          <p:cNvSpPr txBox="1">
            <a:spLocks/>
          </p:cNvSpPr>
          <p:nvPr/>
        </p:nvSpPr>
        <p:spPr>
          <a:xfrm>
            <a:off x="444446" y="14613"/>
            <a:ext cx="8229600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HYDROLOGY PROJECT</a:t>
            </a:r>
          </a:p>
        </p:txBody>
      </p:sp>
      <p:pic>
        <p:nvPicPr>
          <p:cNvPr id="83" name="Picture 2" descr="C:\Users\tech\Desktop\Untit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54" y="243840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8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2488"/>
            <a:ext cx="8229600" cy="595312"/>
          </a:xfrm>
        </p:spPr>
        <p:txBody>
          <a:bodyPr>
            <a:normAutofit fontScale="90000"/>
          </a:bodyPr>
          <a:lstStyle/>
          <a:p>
            <a:r>
              <a:rPr lang="en-US" dirty="0"/>
              <a:t>Status of Hydro-met </a:t>
            </a:r>
            <a:r>
              <a:rPr lang="en-US" dirty="0" smtClean="0"/>
              <a:t>stations</a:t>
            </a:r>
            <a:endParaRPr lang="en-US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341841" y="177893"/>
            <a:ext cx="625476" cy="614270"/>
            <a:chOff x="2700" y="192"/>
            <a:chExt cx="487" cy="672"/>
          </a:xfrm>
        </p:grpSpPr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2728" y="706"/>
              <a:ext cx="439" cy="158"/>
              <a:chOff x="1493" y="4000"/>
              <a:chExt cx="439" cy="158"/>
            </a:xfrm>
          </p:grpSpPr>
          <p:sp>
            <p:nvSpPr>
              <p:cNvPr id="79" name="Rectangle 10"/>
              <p:cNvSpPr>
                <a:spLocks noChangeArrowheads="1"/>
              </p:cNvSpPr>
              <p:nvPr/>
            </p:nvSpPr>
            <p:spPr bwMode="auto">
              <a:xfrm>
                <a:off x="1493" y="4000"/>
                <a:ext cx="439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700" dirty="0">
                    <a:solidFill>
                      <a:srgbClr val="FF3300"/>
                    </a:solidFill>
                  </a:rPr>
                  <a:t>Bhakra   Beas</a:t>
                </a:r>
                <a:endParaRPr lang="en-US" altLang="en-US" sz="700" dirty="0"/>
              </a:p>
            </p:txBody>
          </p:sp>
          <p:sp>
            <p:nvSpPr>
              <p:cNvPr id="80" name="Rectangle 11"/>
              <p:cNvSpPr>
                <a:spLocks noChangeArrowheads="1"/>
              </p:cNvSpPr>
              <p:nvPr/>
            </p:nvSpPr>
            <p:spPr bwMode="auto">
              <a:xfrm>
                <a:off x="1494" y="4063"/>
                <a:ext cx="433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700" dirty="0">
                    <a:solidFill>
                      <a:srgbClr val="FF3300"/>
                    </a:solidFill>
                  </a:rPr>
                  <a:t>Nation’s Pride</a:t>
                </a:r>
                <a:endParaRPr lang="en-US" altLang="en-US" sz="700" dirty="0"/>
              </a:p>
            </p:txBody>
          </p:sp>
        </p:grp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2700" y="192"/>
              <a:ext cx="487" cy="518"/>
              <a:chOff x="2700" y="192"/>
              <a:chExt cx="487" cy="518"/>
            </a:xfrm>
          </p:grpSpPr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 rot="10800000" flipV="1">
                <a:off x="3141" y="551"/>
                <a:ext cx="46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4"/>
              <p:cNvSpPr>
                <a:spLocks noChangeShapeType="1"/>
              </p:cNvSpPr>
              <p:nvPr/>
            </p:nvSpPr>
            <p:spPr bwMode="auto">
              <a:xfrm rot="10800000" flipV="1">
                <a:off x="3125" y="603"/>
                <a:ext cx="62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Oval 15"/>
              <p:cNvSpPr>
                <a:spLocks noChangeAspect="1" noChangeArrowheads="1"/>
              </p:cNvSpPr>
              <p:nvPr/>
            </p:nvSpPr>
            <p:spPr bwMode="auto">
              <a:xfrm>
                <a:off x="2745" y="372"/>
                <a:ext cx="281" cy="263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1" name="Oval 16"/>
              <p:cNvSpPr>
                <a:spLocks noChangeAspect="1" noChangeArrowheads="1"/>
              </p:cNvSpPr>
              <p:nvPr/>
            </p:nvSpPr>
            <p:spPr bwMode="auto">
              <a:xfrm>
                <a:off x="2701" y="332"/>
                <a:ext cx="371" cy="348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2" name="Oval 17"/>
              <p:cNvSpPr>
                <a:spLocks noChangeAspect="1" noChangeArrowheads="1"/>
              </p:cNvSpPr>
              <p:nvPr/>
            </p:nvSpPr>
            <p:spPr bwMode="auto">
              <a:xfrm>
                <a:off x="2770" y="363"/>
                <a:ext cx="371" cy="347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3" name="Oval 18"/>
              <p:cNvSpPr>
                <a:spLocks noChangeAspect="1" noChangeArrowheads="1"/>
              </p:cNvSpPr>
              <p:nvPr/>
            </p:nvSpPr>
            <p:spPr bwMode="auto">
              <a:xfrm>
                <a:off x="2819" y="405"/>
                <a:ext cx="281" cy="2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4" name="Rectangle 19"/>
              <p:cNvSpPr>
                <a:spLocks noChangeArrowheads="1"/>
              </p:cNvSpPr>
              <p:nvPr/>
            </p:nvSpPr>
            <p:spPr bwMode="auto">
              <a:xfrm>
                <a:off x="2769" y="229"/>
                <a:ext cx="48" cy="304"/>
              </a:xfrm>
              <a:prstGeom prst="rect">
                <a:avLst/>
              </a:prstGeom>
              <a:solidFill>
                <a:srgbClr val="FF3300"/>
              </a:solidFill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 flipV="1">
                <a:off x="2700" y="192"/>
                <a:ext cx="0" cy="316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 flipV="1">
                <a:off x="2750" y="192"/>
                <a:ext cx="0" cy="196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2700" y="19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 rot="10800000" flipV="1">
                <a:off x="3033" y="504"/>
                <a:ext cx="154" cy="1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 rot="10800000" flipV="1">
                <a:off x="3036" y="549"/>
                <a:ext cx="57" cy="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rot="10800000" flipV="1">
                <a:off x="3036" y="600"/>
                <a:ext cx="53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>
                <a:off x="2839" y="468"/>
                <a:ext cx="239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 rot="58233" flipH="1">
                <a:off x="3084" y="597"/>
                <a:ext cx="17" cy="26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28"/>
              <p:cNvSpPr>
                <a:spLocks noChangeArrowheads="1"/>
              </p:cNvSpPr>
              <p:nvPr/>
            </p:nvSpPr>
            <p:spPr bwMode="auto">
              <a:xfrm>
                <a:off x="2708" y="393"/>
                <a:ext cx="16" cy="119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24" name="Rectangle 29"/>
              <p:cNvSpPr>
                <a:spLocks noChangeArrowheads="1"/>
              </p:cNvSpPr>
              <p:nvPr/>
            </p:nvSpPr>
            <p:spPr bwMode="auto">
              <a:xfrm>
                <a:off x="2719" y="335"/>
                <a:ext cx="25" cy="11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grpSp>
            <p:nvGrpSpPr>
              <p:cNvPr id="25" name="Group 30"/>
              <p:cNvGrpSpPr>
                <a:grpSpLocks/>
              </p:cNvGrpSpPr>
              <p:nvPr/>
            </p:nvGrpSpPr>
            <p:grpSpPr bwMode="auto">
              <a:xfrm>
                <a:off x="2839" y="492"/>
                <a:ext cx="132" cy="0"/>
                <a:chOff x="754" y="3678"/>
                <a:chExt cx="149" cy="0"/>
              </a:xfrm>
            </p:grpSpPr>
            <p:sp>
              <p:nvSpPr>
                <p:cNvPr id="75" name="Line 31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Line 32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Line 33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Line 34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Line 35"/>
              <p:cNvSpPr>
                <a:spLocks noChangeShapeType="1"/>
              </p:cNvSpPr>
              <p:nvPr/>
            </p:nvSpPr>
            <p:spPr bwMode="auto">
              <a:xfrm>
                <a:off x="2991" y="492"/>
                <a:ext cx="23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2829" y="513"/>
                <a:ext cx="132" cy="0"/>
                <a:chOff x="754" y="3678"/>
                <a:chExt cx="149" cy="0"/>
              </a:xfrm>
            </p:grpSpPr>
            <p:sp>
              <p:nvSpPr>
                <p:cNvPr id="71" name="Line 37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Line 38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Line 39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Line 40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Line 41"/>
              <p:cNvSpPr>
                <a:spLocks noChangeShapeType="1"/>
              </p:cNvSpPr>
              <p:nvPr/>
            </p:nvSpPr>
            <p:spPr bwMode="auto">
              <a:xfrm>
                <a:off x="2981" y="513"/>
                <a:ext cx="23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42"/>
              <p:cNvGrpSpPr>
                <a:grpSpLocks/>
              </p:cNvGrpSpPr>
              <p:nvPr/>
            </p:nvGrpSpPr>
            <p:grpSpPr bwMode="auto">
              <a:xfrm>
                <a:off x="2826" y="537"/>
                <a:ext cx="143" cy="0"/>
                <a:chOff x="754" y="3678"/>
                <a:chExt cx="149" cy="0"/>
              </a:xfrm>
            </p:grpSpPr>
            <p:sp>
              <p:nvSpPr>
                <p:cNvPr id="67" name="Line 43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44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Line 45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Line 46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" name="Line 47"/>
              <p:cNvSpPr>
                <a:spLocks noChangeShapeType="1"/>
              </p:cNvSpPr>
              <p:nvPr/>
            </p:nvSpPr>
            <p:spPr bwMode="auto">
              <a:xfrm>
                <a:off x="2991" y="537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" name="Group 48"/>
              <p:cNvGrpSpPr>
                <a:grpSpLocks/>
              </p:cNvGrpSpPr>
              <p:nvPr/>
            </p:nvGrpSpPr>
            <p:grpSpPr bwMode="auto">
              <a:xfrm>
                <a:off x="2826" y="558"/>
                <a:ext cx="143" cy="0"/>
                <a:chOff x="754" y="3678"/>
                <a:chExt cx="149" cy="0"/>
              </a:xfrm>
            </p:grpSpPr>
            <p:sp>
              <p:nvSpPr>
                <p:cNvPr id="63" name="Line 49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0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1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52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Line 53"/>
              <p:cNvSpPr>
                <a:spLocks noChangeShapeType="1"/>
              </p:cNvSpPr>
              <p:nvPr/>
            </p:nvSpPr>
            <p:spPr bwMode="auto">
              <a:xfrm>
                <a:off x="2991" y="558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" name="Group 54"/>
              <p:cNvGrpSpPr>
                <a:grpSpLocks/>
              </p:cNvGrpSpPr>
              <p:nvPr/>
            </p:nvGrpSpPr>
            <p:grpSpPr bwMode="auto">
              <a:xfrm>
                <a:off x="2829" y="582"/>
                <a:ext cx="143" cy="0"/>
                <a:chOff x="754" y="3678"/>
                <a:chExt cx="149" cy="0"/>
              </a:xfrm>
            </p:grpSpPr>
            <p:sp>
              <p:nvSpPr>
                <p:cNvPr id="59" name="Line 55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56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57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58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Line 59"/>
              <p:cNvSpPr>
                <a:spLocks noChangeShapeType="1"/>
              </p:cNvSpPr>
              <p:nvPr/>
            </p:nvSpPr>
            <p:spPr bwMode="auto">
              <a:xfrm>
                <a:off x="2994" y="582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" name="Group 60"/>
              <p:cNvGrpSpPr>
                <a:grpSpLocks/>
              </p:cNvGrpSpPr>
              <p:nvPr/>
            </p:nvGrpSpPr>
            <p:grpSpPr bwMode="auto">
              <a:xfrm>
                <a:off x="2844" y="606"/>
                <a:ext cx="135" cy="0"/>
                <a:chOff x="754" y="3678"/>
                <a:chExt cx="149" cy="0"/>
              </a:xfrm>
            </p:grpSpPr>
            <p:sp>
              <p:nvSpPr>
                <p:cNvPr id="55" name="Line 61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62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63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64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" name="Line 65"/>
              <p:cNvSpPr>
                <a:spLocks noChangeShapeType="1"/>
              </p:cNvSpPr>
              <p:nvPr/>
            </p:nvSpPr>
            <p:spPr bwMode="auto">
              <a:xfrm>
                <a:off x="2999" y="606"/>
                <a:ext cx="24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" name="Group 66"/>
              <p:cNvGrpSpPr>
                <a:grpSpLocks/>
              </p:cNvGrpSpPr>
              <p:nvPr/>
            </p:nvGrpSpPr>
            <p:grpSpPr bwMode="auto">
              <a:xfrm>
                <a:off x="2865" y="630"/>
                <a:ext cx="143" cy="0"/>
                <a:chOff x="754" y="3678"/>
                <a:chExt cx="149" cy="0"/>
              </a:xfrm>
            </p:grpSpPr>
            <p:sp>
              <p:nvSpPr>
                <p:cNvPr id="51" name="Line 67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68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69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70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" name="Line 71"/>
              <p:cNvSpPr>
                <a:spLocks noChangeShapeType="1"/>
              </p:cNvSpPr>
              <p:nvPr/>
            </p:nvSpPr>
            <p:spPr bwMode="auto">
              <a:xfrm>
                <a:off x="3030" y="630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" name="Group 72"/>
              <p:cNvGrpSpPr>
                <a:grpSpLocks/>
              </p:cNvGrpSpPr>
              <p:nvPr/>
            </p:nvGrpSpPr>
            <p:grpSpPr bwMode="auto">
              <a:xfrm>
                <a:off x="2892" y="651"/>
                <a:ext cx="104" cy="0"/>
                <a:chOff x="754" y="3678"/>
                <a:chExt cx="149" cy="0"/>
              </a:xfrm>
            </p:grpSpPr>
            <p:sp>
              <p:nvSpPr>
                <p:cNvPr id="47" name="Line 73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74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75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76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" name="Line 77"/>
              <p:cNvSpPr>
                <a:spLocks noChangeShapeType="1"/>
              </p:cNvSpPr>
              <p:nvPr/>
            </p:nvSpPr>
            <p:spPr bwMode="auto">
              <a:xfrm>
                <a:off x="3012" y="651"/>
                <a:ext cx="18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78"/>
              <p:cNvSpPr>
                <a:spLocks noChangeShapeType="1"/>
              </p:cNvSpPr>
              <p:nvPr/>
            </p:nvSpPr>
            <p:spPr bwMode="auto">
              <a:xfrm>
                <a:off x="3045" y="489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79"/>
              <p:cNvSpPr>
                <a:spLocks noChangeShapeType="1"/>
              </p:cNvSpPr>
              <p:nvPr/>
            </p:nvSpPr>
            <p:spPr bwMode="auto">
              <a:xfrm>
                <a:off x="3074" y="489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80"/>
              <p:cNvSpPr>
                <a:spLocks noChangeShapeType="1"/>
              </p:cNvSpPr>
              <p:nvPr/>
            </p:nvSpPr>
            <p:spPr bwMode="auto">
              <a:xfrm>
                <a:off x="3045" y="516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81"/>
              <p:cNvSpPr>
                <a:spLocks noChangeShapeType="1"/>
              </p:cNvSpPr>
              <p:nvPr/>
            </p:nvSpPr>
            <p:spPr bwMode="auto">
              <a:xfrm>
                <a:off x="3074" y="516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82"/>
              <p:cNvSpPr>
                <a:spLocks noChangeShapeType="1"/>
              </p:cNvSpPr>
              <p:nvPr/>
            </p:nvSpPr>
            <p:spPr bwMode="auto">
              <a:xfrm>
                <a:off x="3042" y="582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83"/>
              <p:cNvSpPr>
                <a:spLocks noChangeShapeType="1"/>
              </p:cNvSpPr>
              <p:nvPr/>
            </p:nvSpPr>
            <p:spPr bwMode="auto">
              <a:xfrm>
                <a:off x="3071" y="582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-31750" y="852488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itle 1"/>
          <p:cNvSpPr txBox="1">
            <a:spLocks/>
          </p:cNvSpPr>
          <p:nvPr/>
        </p:nvSpPr>
        <p:spPr>
          <a:xfrm>
            <a:off x="444446" y="14614"/>
            <a:ext cx="8229600" cy="734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HYDROLOGY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980568"/>
              </p:ext>
            </p:extLst>
          </p:nvPr>
        </p:nvGraphicFramePr>
        <p:xfrm>
          <a:off x="76200" y="1523997"/>
          <a:ext cx="8991601" cy="261747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279291"/>
                <a:gridCol w="3596641"/>
                <a:gridCol w="2115669"/>
              </a:tblGrid>
              <a:tr h="32706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chemeClr val="bg1"/>
                          </a:solidFill>
                        </a:rPr>
                        <a:t>Stations Installed under HP-II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</a:rPr>
                        <a:t>Number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64583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Weather</a:t>
                      </a:r>
                      <a:r>
                        <a:rPr lang="en-US" sz="2400" b="1" u="none" strike="noStrike" dirty="0" smtClean="0">
                          <a:latin typeface="+mn-lt"/>
                        </a:rPr>
                        <a:t> Monitoring</a:t>
                      </a:r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dirty="0" smtClean="0">
                          <a:latin typeface="+mn-lt"/>
                        </a:rPr>
                        <a:t>Snow,</a:t>
                      </a:r>
                      <a:r>
                        <a:rPr lang="en-US" sz="2400" b="1" u="none" strike="noStrike" baseline="0" dirty="0" smtClean="0">
                          <a:latin typeface="+mn-lt"/>
                        </a:rPr>
                        <a:t> Rain &amp; </a:t>
                      </a:r>
                      <a:r>
                        <a:rPr lang="en-US" sz="2400" b="1" u="none" strike="noStrike" dirty="0" smtClean="0">
                          <a:latin typeface="+mn-lt"/>
                        </a:rPr>
                        <a:t>Full Climatic Stations</a:t>
                      </a:r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069">
                <a:tc rowSpan="3"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400" b="1" u="none" strike="noStrike" dirty="0" smtClean="0">
                          <a:latin typeface="+mn-lt"/>
                        </a:rPr>
                        <a:t>Discharge </a:t>
                      </a:r>
                      <a:r>
                        <a:rPr lang="en-US" sz="2400" b="1" u="none" strike="noStrike" dirty="0">
                          <a:latin typeface="+mn-lt"/>
                        </a:rPr>
                        <a:t>Monitoring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latin typeface="+mn-lt"/>
                        </a:rPr>
                        <a:t>Rivers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latin typeface="+mn-lt"/>
                        </a:rPr>
                        <a:t>27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318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latin typeface="+mn-lt"/>
                        </a:rPr>
                        <a:t>Dams / Barrages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latin typeface="+mn-lt"/>
                        </a:rPr>
                        <a:t>15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06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latin typeface="+mn-lt"/>
                        </a:rPr>
                        <a:t>Canals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latin typeface="+mn-lt"/>
                        </a:rPr>
                        <a:t>17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706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latin typeface="+mn-lt"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latin typeface="+mn-lt"/>
                        </a:rPr>
                        <a:t>96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" name="Table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555481"/>
              </p:ext>
            </p:extLst>
          </p:nvPr>
        </p:nvGraphicFramePr>
        <p:xfrm>
          <a:off x="76200" y="4191000"/>
          <a:ext cx="8991601" cy="2666999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279291"/>
                <a:gridCol w="3596641"/>
                <a:gridCol w="2115669"/>
              </a:tblGrid>
              <a:tr h="5361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chemeClr val="bg1"/>
                          </a:solidFill>
                        </a:rPr>
                        <a:t>Stations Proposed and Submitted to CWC under NHP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</a:rPr>
                        <a:t>Number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105863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Weather</a:t>
                      </a:r>
                      <a:r>
                        <a:rPr lang="en-US" sz="2400" b="1" u="none" strike="noStrike" dirty="0" smtClean="0">
                          <a:latin typeface="+mn-lt"/>
                        </a:rPr>
                        <a:t> Monitoring</a:t>
                      </a:r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u="none" strike="noStrike" dirty="0" smtClean="0">
                          <a:latin typeface="+mn-lt"/>
                        </a:rPr>
                        <a:t>Snow,</a:t>
                      </a:r>
                      <a:r>
                        <a:rPr lang="en-US" sz="2400" b="1" u="none" strike="noStrike" baseline="0" dirty="0" smtClean="0">
                          <a:latin typeface="+mn-lt"/>
                        </a:rPr>
                        <a:t> Rain &amp; </a:t>
                      </a:r>
                      <a:r>
                        <a:rPr lang="en-US" sz="2400" b="1" u="none" strike="noStrike" dirty="0" smtClean="0">
                          <a:latin typeface="+mn-lt"/>
                        </a:rPr>
                        <a:t>Full Climatic Stations</a:t>
                      </a:r>
                      <a:endParaRPr lang="en-US" sz="24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36121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en-US" sz="2400" b="1" u="none" strike="noStrike" dirty="0" smtClean="0">
                          <a:latin typeface="+mn-lt"/>
                        </a:rPr>
                        <a:t>Discharge </a:t>
                      </a:r>
                      <a:r>
                        <a:rPr lang="en-US" sz="2400" b="1" u="none" strike="noStrike" dirty="0">
                          <a:latin typeface="+mn-lt"/>
                        </a:rPr>
                        <a:t>Monitoring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latin typeface="+mn-lt"/>
                        </a:rPr>
                        <a:t>Canals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3612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latin typeface="+mn-lt"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71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74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Status of Public Finance Management System (PFMS)</a:t>
            </a:r>
            <a:endParaRPr lang="en-IN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341841" y="177893"/>
            <a:ext cx="625476" cy="614270"/>
            <a:chOff x="2700" y="192"/>
            <a:chExt cx="487" cy="672"/>
          </a:xfrm>
        </p:grpSpPr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2728" y="706"/>
              <a:ext cx="439" cy="158"/>
              <a:chOff x="1493" y="4000"/>
              <a:chExt cx="439" cy="158"/>
            </a:xfrm>
          </p:grpSpPr>
          <p:sp>
            <p:nvSpPr>
              <p:cNvPr id="79" name="Rectangle 10"/>
              <p:cNvSpPr>
                <a:spLocks noChangeArrowheads="1"/>
              </p:cNvSpPr>
              <p:nvPr/>
            </p:nvSpPr>
            <p:spPr bwMode="auto">
              <a:xfrm>
                <a:off x="1493" y="4000"/>
                <a:ext cx="439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700" dirty="0">
                    <a:solidFill>
                      <a:srgbClr val="FF3300"/>
                    </a:solidFill>
                  </a:rPr>
                  <a:t>Bhakra   Beas</a:t>
                </a:r>
                <a:endParaRPr lang="en-US" altLang="en-US" sz="700" dirty="0"/>
              </a:p>
            </p:txBody>
          </p:sp>
          <p:sp>
            <p:nvSpPr>
              <p:cNvPr id="80" name="Rectangle 11"/>
              <p:cNvSpPr>
                <a:spLocks noChangeArrowheads="1"/>
              </p:cNvSpPr>
              <p:nvPr/>
            </p:nvSpPr>
            <p:spPr bwMode="auto">
              <a:xfrm>
                <a:off x="1494" y="4063"/>
                <a:ext cx="433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700" dirty="0">
                    <a:solidFill>
                      <a:srgbClr val="FF3300"/>
                    </a:solidFill>
                  </a:rPr>
                  <a:t>Nation’s Pride</a:t>
                </a:r>
                <a:endParaRPr lang="en-US" altLang="en-US" sz="700" dirty="0"/>
              </a:p>
            </p:txBody>
          </p:sp>
        </p:grp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2700" y="192"/>
              <a:ext cx="487" cy="518"/>
              <a:chOff x="2700" y="192"/>
              <a:chExt cx="487" cy="518"/>
            </a:xfrm>
          </p:grpSpPr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 rot="10800000" flipV="1">
                <a:off x="3141" y="551"/>
                <a:ext cx="46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4"/>
              <p:cNvSpPr>
                <a:spLocks noChangeShapeType="1"/>
              </p:cNvSpPr>
              <p:nvPr/>
            </p:nvSpPr>
            <p:spPr bwMode="auto">
              <a:xfrm rot="10800000" flipV="1">
                <a:off x="3125" y="603"/>
                <a:ext cx="62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Oval 15"/>
              <p:cNvSpPr>
                <a:spLocks noChangeAspect="1" noChangeArrowheads="1"/>
              </p:cNvSpPr>
              <p:nvPr/>
            </p:nvSpPr>
            <p:spPr bwMode="auto">
              <a:xfrm>
                <a:off x="2745" y="372"/>
                <a:ext cx="281" cy="263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1" name="Oval 16"/>
              <p:cNvSpPr>
                <a:spLocks noChangeAspect="1" noChangeArrowheads="1"/>
              </p:cNvSpPr>
              <p:nvPr/>
            </p:nvSpPr>
            <p:spPr bwMode="auto">
              <a:xfrm>
                <a:off x="2701" y="332"/>
                <a:ext cx="371" cy="348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2" name="Oval 17"/>
              <p:cNvSpPr>
                <a:spLocks noChangeAspect="1" noChangeArrowheads="1"/>
              </p:cNvSpPr>
              <p:nvPr/>
            </p:nvSpPr>
            <p:spPr bwMode="auto">
              <a:xfrm>
                <a:off x="2770" y="363"/>
                <a:ext cx="371" cy="347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3" name="Oval 18"/>
              <p:cNvSpPr>
                <a:spLocks noChangeAspect="1" noChangeArrowheads="1"/>
              </p:cNvSpPr>
              <p:nvPr/>
            </p:nvSpPr>
            <p:spPr bwMode="auto">
              <a:xfrm>
                <a:off x="2819" y="405"/>
                <a:ext cx="281" cy="2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4" name="Rectangle 19"/>
              <p:cNvSpPr>
                <a:spLocks noChangeArrowheads="1"/>
              </p:cNvSpPr>
              <p:nvPr/>
            </p:nvSpPr>
            <p:spPr bwMode="auto">
              <a:xfrm>
                <a:off x="2769" y="229"/>
                <a:ext cx="48" cy="304"/>
              </a:xfrm>
              <a:prstGeom prst="rect">
                <a:avLst/>
              </a:prstGeom>
              <a:solidFill>
                <a:srgbClr val="FF3300"/>
              </a:solidFill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 flipV="1">
                <a:off x="2700" y="192"/>
                <a:ext cx="0" cy="316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 flipV="1">
                <a:off x="2750" y="192"/>
                <a:ext cx="0" cy="196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2700" y="19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 rot="10800000" flipV="1">
                <a:off x="3033" y="504"/>
                <a:ext cx="154" cy="1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 rot="10800000" flipV="1">
                <a:off x="3036" y="549"/>
                <a:ext cx="57" cy="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rot="10800000" flipV="1">
                <a:off x="3036" y="600"/>
                <a:ext cx="53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>
                <a:off x="2839" y="468"/>
                <a:ext cx="239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 rot="58233" flipH="1">
                <a:off x="3084" y="597"/>
                <a:ext cx="17" cy="26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28"/>
              <p:cNvSpPr>
                <a:spLocks noChangeArrowheads="1"/>
              </p:cNvSpPr>
              <p:nvPr/>
            </p:nvSpPr>
            <p:spPr bwMode="auto">
              <a:xfrm>
                <a:off x="2708" y="393"/>
                <a:ext cx="16" cy="119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24" name="Rectangle 29"/>
              <p:cNvSpPr>
                <a:spLocks noChangeArrowheads="1"/>
              </p:cNvSpPr>
              <p:nvPr/>
            </p:nvSpPr>
            <p:spPr bwMode="auto">
              <a:xfrm>
                <a:off x="2719" y="335"/>
                <a:ext cx="25" cy="11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grpSp>
            <p:nvGrpSpPr>
              <p:cNvPr id="25" name="Group 30"/>
              <p:cNvGrpSpPr>
                <a:grpSpLocks/>
              </p:cNvGrpSpPr>
              <p:nvPr/>
            </p:nvGrpSpPr>
            <p:grpSpPr bwMode="auto">
              <a:xfrm>
                <a:off x="2839" y="492"/>
                <a:ext cx="132" cy="0"/>
                <a:chOff x="754" y="3678"/>
                <a:chExt cx="149" cy="0"/>
              </a:xfrm>
            </p:grpSpPr>
            <p:sp>
              <p:nvSpPr>
                <p:cNvPr id="75" name="Line 31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Line 32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Line 33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Line 34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Line 35"/>
              <p:cNvSpPr>
                <a:spLocks noChangeShapeType="1"/>
              </p:cNvSpPr>
              <p:nvPr/>
            </p:nvSpPr>
            <p:spPr bwMode="auto">
              <a:xfrm>
                <a:off x="2991" y="492"/>
                <a:ext cx="23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2829" y="513"/>
                <a:ext cx="132" cy="0"/>
                <a:chOff x="754" y="3678"/>
                <a:chExt cx="149" cy="0"/>
              </a:xfrm>
            </p:grpSpPr>
            <p:sp>
              <p:nvSpPr>
                <p:cNvPr id="71" name="Line 37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Line 38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Line 39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Line 40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Line 41"/>
              <p:cNvSpPr>
                <a:spLocks noChangeShapeType="1"/>
              </p:cNvSpPr>
              <p:nvPr/>
            </p:nvSpPr>
            <p:spPr bwMode="auto">
              <a:xfrm>
                <a:off x="2981" y="513"/>
                <a:ext cx="23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42"/>
              <p:cNvGrpSpPr>
                <a:grpSpLocks/>
              </p:cNvGrpSpPr>
              <p:nvPr/>
            </p:nvGrpSpPr>
            <p:grpSpPr bwMode="auto">
              <a:xfrm>
                <a:off x="2826" y="537"/>
                <a:ext cx="143" cy="0"/>
                <a:chOff x="754" y="3678"/>
                <a:chExt cx="149" cy="0"/>
              </a:xfrm>
            </p:grpSpPr>
            <p:sp>
              <p:nvSpPr>
                <p:cNvPr id="67" name="Line 43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44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Line 45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Line 46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" name="Line 47"/>
              <p:cNvSpPr>
                <a:spLocks noChangeShapeType="1"/>
              </p:cNvSpPr>
              <p:nvPr/>
            </p:nvSpPr>
            <p:spPr bwMode="auto">
              <a:xfrm>
                <a:off x="2991" y="537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" name="Group 48"/>
              <p:cNvGrpSpPr>
                <a:grpSpLocks/>
              </p:cNvGrpSpPr>
              <p:nvPr/>
            </p:nvGrpSpPr>
            <p:grpSpPr bwMode="auto">
              <a:xfrm>
                <a:off x="2826" y="558"/>
                <a:ext cx="143" cy="0"/>
                <a:chOff x="754" y="3678"/>
                <a:chExt cx="149" cy="0"/>
              </a:xfrm>
            </p:grpSpPr>
            <p:sp>
              <p:nvSpPr>
                <p:cNvPr id="63" name="Line 49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0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1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52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Line 53"/>
              <p:cNvSpPr>
                <a:spLocks noChangeShapeType="1"/>
              </p:cNvSpPr>
              <p:nvPr/>
            </p:nvSpPr>
            <p:spPr bwMode="auto">
              <a:xfrm>
                <a:off x="2991" y="558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" name="Group 54"/>
              <p:cNvGrpSpPr>
                <a:grpSpLocks/>
              </p:cNvGrpSpPr>
              <p:nvPr/>
            </p:nvGrpSpPr>
            <p:grpSpPr bwMode="auto">
              <a:xfrm>
                <a:off x="2829" y="582"/>
                <a:ext cx="143" cy="0"/>
                <a:chOff x="754" y="3678"/>
                <a:chExt cx="149" cy="0"/>
              </a:xfrm>
            </p:grpSpPr>
            <p:sp>
              <p:nvSpPr>
                <p:cNvPr id="59" name="Line 55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56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57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58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Line 59"/>
              <p:cNvSpPr>
                <a:spLocks noChangeShapeType="1"/>
              </p:cNvSpPr>
              <p:nvPr/>
            </p:nvSpPr>
            <p:spPr bwMode="auto">
              <a:xfrm>
                <a:off x="2994" y="582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" name="Group 60"/>
              <p:cNvGrpSpPr>
                <a:grpSpLocks/>
              </p:cNvGrpSpPr>
              <p:nvPr/>
            </p:nvGrpSpPr>
            <p:grpSpPr bwMode="auto">
              <a:xfrm>
                <a:off x="2844" y="606"/>
                <a:ext cx="135" cy="0"/>
                <a:chOff x="754" y="3678"/>
                <a:chExt cx="149" cy="0"/>
              </a:xfrm>
            </p:grpSpPr>
            <p:sp>
              <p:nvSpPr>
                <p:cNvPr id="55" name="Line 61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62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63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64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" name="Line 65"/>
              <p:cNvSpPr>
                <a:spLocks noChangeShapeType="1"/>
              </p:cNvSpPr>
              <p:nvPr/>
            </p:nvSpPr>
            <p:spPr bwMode="auto">
              <a:xfrm>
                <a:off x="2999" y="606"/>
                <a:ext cx="24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" name="Group 66"/>
              <p:cNvGrpSpPr>
                <a:grpSpLocks/>
              </p:cNvGrpSpPr>
              <p:nvPr/>
            </p:nvGrpSpPr>
            <p:grpSpPr bwMode="auto">
              <a:xfrm>
                <a:off x="2865" y="630"/>
                <a:ext cx="143" cy="0"/>
                <a:chOff x="754" y="3678"/>
                <a:chExt cx="149" cy="0"/>
              </a:xfrm>
            </p:grpSpPr>
            <p:sp>
              <p:nvSpPr>
                <p:cNvPr id="51" name="Line 67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68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69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70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" name="Line 71"/>
              <p:cNvSpPr>
                <a:spLocks noChangeShapeType="1"/>
              </p:cNvSpPr>
              <p:nvPr/>
            </p:nvSpPr>
            <p:spPr bwMode="auto">
              <a:xfrm>
                <a:off x="3030" y="630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" name="Group 72"/>
              <p:cNvGrpSpPr>
                <a:grpSpLocks/>
              </p:cNvGrpSpPr>
              <p:nvPr/>
            </p:nvGrpSpPr>
            <p:grpSpPr bwMode="auto">
              <a:xfrm>
                <a:off x="2892" y="651"/>
                <a:ext cx="104" cy="0"/>
                <a:chOff x="754" y="3678"/>
                <a:chExt cx="149" cy="0"/>
              </a:xfrm>
            </p:grpSpPr>
            <p:sp>
              <p:nvSpPr>
                <p:cNvPr id="47" name="Line 73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74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75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76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" name="Line 77"/>
              <p:cNvSpPr>
                <a:spLocks noChangeShapeType="1"/>
              </p:cNvSpPr>
              <p:nvPr/>
            </p:nvSpPr>
            <p:spPr bwMode="auto">
              <a:xfrm>
                <a:off x="3012" y="651"/>
                <a:ext cx="18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78"/>
              <p:cNvSpPr>
                <a:spLocks noChangeShapeType="1"/>
              </p:cNvSpPr>
              <p:nvPr/>
            </p:nvSpPr>
            <p:spPr bwMode="auto">
              <a:xfrm>
                <a:off x="3045" y="489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79"/>
              <p:cNvSpPr>
                <a:spLocks noChangeShapeType="1"/>
              </p:cNvSpPr>
              <p:nvPr/>
            </p:nvSpPr>
            <p:spPr bwMode="auto">
              <a:xfrm>
                <a:off x="3074" y="489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80"/>
              <p:cNvSpPr>
                <a:spLocks noChangeShapeType="1"/>
              </p:cNvSpPr>
              <p:nvPr/>
            </p:nvSpPr>
            <p:spPr bwMode="auto">
              <a:xfrm>
                <a:off x="3045" y="516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81"/>
              <p:cNvSpPr>
                <a:spLocks noChangeShapeType="1"/>
              </p:cNvSpPr>
              <p:nvPr/>
            </p:nvSpPr>
            <p:spPr bwMode="auto">
              <a:xfrm>
                <a:off x="3074" y="516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82"/>
              <p:cNvSpPr>
                <a:spLocks noChangeShapeType="1"/>
              </p:cNvSpPr>
              <p:nvPr/>
            </p:nvSpPr>
            <p:spPr bwMode="auto">
              <a:xfrm>
                <a:off x="3042" y="582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83"/>
              <p:cNvSpPr>
                <a:spLocks noChangeShapeType="1"/>
              </p:cNvSpPr>
              <p:nvPr/>
            </p:nvSpPr>
            <p:spPr bwMode="auto">
              <a:xfrm>
                <a:off x="3071" y="582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-31750" y="852488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itle 1"/>
          <p:cNvSpPr txBox="1">
            <a:spLocks/>
          </p:cNvSpPr>
          <p:nvPr/>
        </p:nvSpPr>
        <p:spPr>
          <a:xfrm>
            <a:off x="444446" y="14614"/>
            <a:ext cx="8229600" cy="734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HYDROLOGY PROJECT</a:t>
            </a:r>
          </a:p>
        </p:txBody>
      </p:sp>
      <p:sp>
        <p:nvSpPr>
          <p:cNvPr id="3" name="Rectangle 2"/>
          <p:cNvSpPr/>
          <p:nvPr/>
        </p:nvSpPr>
        <p:spPr>
          <a:xfrm>
            <a:off x="718221" y="2438400"/>
            <a:ext cx="7948368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Preference is being given to Government e-market portal i.e. www.gem.gov.in</a:t>
            </a:r>
          </a:p>
        </p:txBody>
      </p:sp>
    </p:spTree>
    <p:extLst>
      <p:ext uri="{BB962C8B-B14F-4D97-AF65-F5344CB8AC3E}">
        <p14:creationId xmlns:p14="http://schemas.microsoft.com/office/powerpoint/2010/main" val="422594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Instrumentation (Item Code A1.1)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0190666"/>
              </p:ext>
            </p:extLst>
          </p:nvPr>
        </p:nvGraphicFramePr>
        <p:xfrm>
          <a:off x="457200" y="1219200"/>
          <a:ext cx="8229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34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O&amp;M of RTDSS (Item Code C1.1)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7588916"/>
              </p:ext>
            </p:extLst>
          </p:nvPr>
        </p:nvGraphicFramePr>
        <p:xfrm>
          <a:off x="457200" y="1219200"/>
          <a:ext cx="8229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57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Construction of Data Training Centre (Item Code D1.1)</a:t>
            </a:r>
            <a:endParaRPr lang="en-US" sz="28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047077"/>
              </p:ext>
            </p:extLst>
          </p:nvPr>
        </p:nvGraphicFramePr>
        <p:xfrm>
          <a:off x="0" y="838200"/>
          <a:ext cx="9144000" cy="6019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893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Renovation of NHP Directorate</a:t>
            </a:r>
            <a:br>
              <a:rPr lang="en-US" dirty="0" smtClean="0"/>
            </a:br>
            <a:r>
              <a:rPr lang="en-US" dirty="0" smtClean="0"/>
              <a:t>(Item Code D3.2)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269558"/>
              </p:ext>
            </p:extLst>
          </p:nvPr>
        </p:nvGraphicFramePr>
        <p:xfrm>
          <a:off x="457200" y="1524000"/>
          <a:ext cx="8229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78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Procurement of Articulating Pick Up Vehicle (Item Code D3.2)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3827250"/>
              </p:ext>
            </p:extLst>
          </p:nvPr>
        </p:nvGraphicFramePr>
        <p:xfrm>
          <a:off x="457200" y="1524000"/>
          <a:ext cx="8229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466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2" descr="NH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8341841" y="177894"/>
            <a:ext cx="625476" cy="619032"/>
            <a:chOff x="2700" y="192"/>
            <a:chExt cx="487" cy="672"/>
          </a:xfrm>
        </p:grpSpPr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728" y="706"/>
              <a:ext cx="439" cy="158"/>
              <a:chOff x="1493" y="4000"/>
              <a:chExt cx="439" cy="158"/>
            </a:xfrm>
          </p:grpSpPr>
          <p:sp>
            <p:nvSpPr>
              <p:cNvPr id="77" name="Rectangle 10"/>
              <p:cNvSpPr>
                <a:spLocks noChangeArrowheads="1"/>
              </p:cNvSpPr>
              <p:nvPr/>
            </p:nvSpPr>
            <p:spPr bwMode="auto">
              <a:xfrm>
                <a:off x="1493" y="4000"/>
                <a:ext cx="439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700" dirty="0">
                    <a:solidFill>
                      <a:srgbClr val="FF3300"/>
                    </a:solidFill>
                  </a:rPr>
                  <a:t>Bhakra   Beas</a:t>
                </a:r>
                <a:endParaRPr lang="en-US" altLang="en-US" sz="700" dirty="0"/>
              </a:p>
            </p:txBody>
          </p:sp>
          <p:sp>
            <p:nvSpPr>
              <p:cNvPr id="78" name="Rectangle 11"/>
              <p:cNvSpPr>
                <a:spLocks noChangeArrowheads="1"/>
              </p:cNvSpPr>
              <p:nvPr/>
            </p:nvSpPr>
            <p:spPr bwMode="auto">
              <a:xfrm>
                <a:off x="1494" y="4063"/>
                <a:ext cx="433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700" dirty="0">
                    <a:solidFill>
                      <a:srgbClr val="FF3300"/>
                    </a:solidFill>
                  </a:rPr>
                  <a:t>Nation’s Pride</a:t>
                </a:r>
                <a:endParaRPr lang="en-US" altLang="en-US" sz="700" dirty="0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>
              <a:off x="2700" y="192"/>
              <a:ext cx="487" cy="518"/>
              <a:chOff x="2700" y="192"/>
              <a:chExt cx="487" cy="518"/>
            </a:xfrm>
          </p:grpSpPr>
          <p:sp>
            <p:nvSpPr>
              <p:cNvPr id="6" name="Line 13"/>
              <p:cNvSpPr>
                <a:spLocks noChangeShapeType="1"/>
              </p:cNvSpPr>
              <p:nvPr/>
            </p:nvSpPr>
            <p:spPr bwMode="auto">
              <a:xfrm rot="10800000" flipV="1">
                <a:off x="3141" y="551"/>
                <a:ext cx="46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Line 14"/>
              <p:cNvSpPr>
                <a:spLocks noChangeShapeType="1"/>
              </p:cNvSpPr>
              <p:nvPr/>
            </p:nvSpPr>
            <p:spPr bwMode="auto">
              <a:xfrm rot="10800000" flipV="1">
                <a:off x="3125" y="603"/>
                <a:ext cx="62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Oval 15"/>
              <p:cNvSpPr>
                <a:spLocks noChangeAspect="1" noChangeArrowheads="1"/>
              </p:cNvSpPr>
              <p:nvPr/>
            </p:nvSpPr>
            <p:spPr bwMode="auto">
              <a:xfrm>
                <a:off x="2745" y="372"/>
                <a:ext cx="281" cy="263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9" name="Oval 16"/>
              <p:cNvSpPr>
                <a:spLocks noChangeAspect="1" noChangeArrowheads="1"/>
              </p:cNvSpPr>
              <p:nvPr/>
            </p:nvSpPr>
            <p:spPr bwMode="auto">
              <a:xfrm>
                <a:off x="2701" y="332"/>
                <a:ext cx="371" cy="348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0" name="Oval 17"/>
              <p:cNvSpPr>
                <a:spLocks noChangeAspect="1" noChangeArrowheads="1"/>
              </p:cNvSpPr>
              <p:nvPr/>
            </p:nvSpPr>
            <p:spPr bwMode="auto">
              <a:xfrm>
                <a:off x="2770" y="363"/>
                <a:ext cx="371" cy="347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1" name="Oval 18"/>
              <p:cNvSpPr>
                <a:spLocks noChangeAspect="1" noChangeArrowheads="1"/>
              </p:cNvSpPr>
              <p:nvPr/>
            </p:nvSpPr>
            <p:spPr bwMode="auto">
              <a:xfrm>
                <a:off x="2819" y="405"/>
                <a:ext cx="281" cy="2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2" name="Rectangle 19"/>
              <p:cNvSpPr>
                <a:spLocks noChangeArrowheads="1"/>
              </p:cNvSpPr>
              <p:nvPr/>
            </p:nvSpPr>
            <p:spPr bwMode="auto">
              <a:xfrm>
                <a:off x="2769" y="229"/>
                <a:ext cx="48" cy="304"/>
              </a:xfrm>
              <a:prstGeom prst="rect">
                <a:avLst/>
              </a:prstGeom>
              <a:solidFill>
                <a:srgbClr val="FF3300"/>
              </a:solidFill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3" name="Line 20"/>
              <p:cNvSpPr>
                <a:spLocks noChangeShapeType="1"/>
              </p:cNvSpPr>
              <p:nvPr/>
            </p:nvSpPr>
            <p:spPr bwMode="auto">
              <a:xfrm flipV="1">
                <a:off x="2700" y="192"/>
                <a:ext cx="0" cy="316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 flipV="1">
                <a:off x="2750" y="192"/>
                <a:ext cx="0" cy="196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>
                <a:off x="2700" y="19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 rot="10800000" flipV="1">
                <a:off x="3033" y="504"/>
                <a:ext cx="154" cy="1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4"/>
              <p:cNvSpPr>
                <a:spLocks noChangeShapeType="1"/>
              </p:cNvSpPr>
              <p:nvPr/>
            </p:nvSpPr>
            <p:spPr bwMode="auto">
              <a:xfrm rot="10800000" flipV="1">
                <a:off x="3036" y="549"/>
                <a:ext cx="57" cy="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5"/>
              <p:cNvSpPr>
                <a:spLocks noChangeShapeType="1"/>
              </p:cNvSpPr>
              <p:nvPr/>
            </p:nvSpPr>
            <p:spPr bwMode="auto">
              <a:xfrm rot="10800000" flipV="1">
                <a:off x="3036" y="600"/>
                <a:ext cx="53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6"/>
              <p:cNvSpPr>
                <a:spLocks noChangeShapeType="1"/>
              </p:cNvSpPr>
              <p:nvPr/>
            </p:nvSpPr>
            <p:spPr bwMode="auto">
              <a:xfrm>
                <a:off x="2839" y="468"/>
                <a:ext cx="239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7"/>
              <p:cNvSpPr>
                <a:spLocks noChangeShapeType="1"/>
              </p:cNvSpPr>
              <p:nvPr/>
            </p:nvSpPr>
            <p:spPr bwMode="auto">
              <a:xfrm rot="58233" flipH="1">
                <a:off x="3084" y="597"/>
                <a:ext cx="17" cy="26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Rectangle 28"/>
              <p:cNvSpPr>
                <a:spLocks noChangeArrowheads="1"/>
              </p:cNvSpPr>
              <p:nvPr/>
            </p:nvSpPr>
            <p:spPr bwMode="auto">
              <a:xfrm>
                <a:off x="2708" y="393"/>
                <a:ext cx="16" cy="119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22" name="Rectangle 29"/>
              <p:cNvSpPr>
                <a:spLocks noChangeArrowheads="1"/>
              </p:cNvSpPr>
              <p:nvPr/>
            </p:nvSpPr>
            <p:spPr bwMode="auto">
              <a:xfrm>
                <a:off x="2719" y="335"/>
                <a:ext cx="25" cy="11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grpSp>
            <p:nvGrpSpPr>
              <p:cNvPr id="23" name="Group 30"/>
              <p:cNvGrpSpPr>
                <a:grpSpLocks/>
              </p:cNvGrpSpPr>
              <p:nvPr/>
            </p:nvGrpSpPr>
            <p:grpSpPr bwMode="auto">
              <a:xfrm>
                <a:off x="2839" y="492"/>
                <a:ext cx="132" cy="0"/>
                <a:chOff x="754" y="3678"/>
                <a:chExt cx="149" cy="0"/>
              </a:xfrm>
            </p:grpSpPr>
            <p:sp>
              <p:nvSpPr>
                <p:cNvPr id="73" name="Line 31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Line 32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Line 33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Line 34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" name="Line 35"/>
              <p:cNvSpPr>
                <a:spLocks noChangeShapeType="1"/>
              </p:cNvSpPr>
              <p:nvPr/>
            </p:nvSpPr>
            <p:spPr bwMode="auto">
              <a:xfrm>
                <a:off x="2991" y="492"/>
                <a:ext cx="23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5" name="Group 24"/>
              <p:cNvGrpSpPr>
                <a:grpSpLocks/>
              </p:cNvGrpSpPr>
              <p:nvPr/>
            </p:nvGrpSpPr>
            <p:grpSpPr bwMode="auto">
              <a:xfrm>
                <a:off x="2829" y="513"/>
                <a:ext cx="132" cy="0"/>
                <a:chOff x="754" y="3678"/>
                <a:chExt cx="149" cy="0"/>
              </a:xfrm>
            </p:grpSpPr>
            <p:sp>
              <p:nvSpPr>
                <p:cNvPr id="69" name="Line 37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Line 38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Line 39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Line 40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Line 41"/>
              <p:cNvSpPr>
                <a:spLocks noChangeShapeType="1"/>
              </p:cNvSpPr>
              <p:nvPr/>
            </p:nvSpPr>
            <p:spPr bwMode="auto">
              <a:xfrm>
                <a:off x="2981" y="513"/>
                <a:ext cx="23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" name="Group 42"/>
              <p:cNvGrpSpPr>
                <a:grpSpLocks/>
              </p:cNvGrpSpPr>
              <p:nvPr/>
            </p:nvGrpSpPr>
            <p:grpSpPr bwMode="auto">
              <a:xfrm>
                <a:off x="2826" y="537"/>
                <a:ext cx="143" cy="0"/>
                <a:chOff x="754" y="3678"/>
                <a:chExt cx="149" cy="0"/>
              </a:xfrm>
            </p:grpSpPr>
            <p:sp>
              <p:nvSpPr>
                <p:cNvPr id="65" name="Line 43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44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45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46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Line 47"/>
              <p:cNvSpPr>
                <a:spLocks noChangeShapeType="1"/>
              </p:cNvSpPr>
              <p:nvPr/>
            </p:nvSpPr>
            <p:spPr bwMode="auto">
              <a:xfrm>
                <a:off x="2991" y="537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48"/>
              <p:cNvGrpSpPr>
                <a:grpSpLocks/>
              </p:cNvGrpSpPr>
              <p:nvPr/>
            </p:nvGrpSpPr>
            <p:grpSpPr bwMode="auto">
              <a:xfrm>
                <a:off x="2826" y="558"/>
                <a:ext cx="143" cy="0"/>
                <a:chOff x="754" y="3678"/>
                <a:chExt cx="149" cy="0"/>
              </a:xfrm>
            </p:grpSpPr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" name="Line 53"/>
              <p:cNvSpPr>
                <a:spLocks noChangeShapeType="1"/>
              </p:cNvSpPr>
              <p:nvPr/>
            </p:nvSpPr>
            <p:spPr bwMode="auto">
              <a:xfrm>
                <a:off x="2991" y="558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" name="Group 54"/>
              <p:cNvGrpSpPr>
                <a:grpSpLocks/>
              </p:cNvGrpSpPr>
              <p:nvPr/>
            </p:nvGrpSpPr>
            <p:grpSpPr bwMode="auto">
              <a:xfrm>
                <a:off x="2829" y="582"/>
                <a:ext cx="143" cy="0"/>
                <a:chOff x="754" y="3678"/>
                <a:chExt cx="149" cy="0"/>
              </a:xfrm>
            </p:grpSpPr>
            <p:sp>
              <p:nvSpPr>
                <p:cNvPr id="57" name="Line 55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56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57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58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Line 59"/>
              <p:cNvSpPr>
                <a:spLocks noChangeShapeType="1"/>
              </p:cNvSpPr>
              <p:nvPr/>
            </p:nvSpPr>
            <p:spPr bwMode="auto">
              <a:xfrm>
                <a:off x="2994" y="582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" name="Group 60"/>
              <p:cNvGrpSpPr>
                <a:grpSpLocks/>
              </p:cNvGrpSpPr>
              <p:nvPr/>
            </p:nvGrpSpPr>
            <p:grpSpPr bwMode="auto">
              <a:xfrm>
                <a:off x="2844" y="606"/>
                <a:ext cx="135" cy="0"/>
                <a:chOff x="754" y="3678"/>
                <a:chExt cx="149" cy="0"/>
              </a:xfrm>
            </p:grpSpPr>
            <p:sp>
              <p:nvSpPr>
                <p:cNvPr id="53" name="Line 61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62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63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64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Line 65"/>
              <p:cNvSpPr>
                <a:spLocks noChangeShapeType="1"/>
              </p:cNvSpPr>
              <p:nvPr/>
            </p:nvSpPr>
            <p:spPr bwMode="auto">
              <a:xfrm>
                <a:off x="2999" y="606"/>
                <a:ext cx="24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" name="Group 66"/>
              <p:cNvGrpSpPr>
                <a:grpSpLocks/>
              </p:cNvGrpSpPr>
              <p:nvPr/>
            </p:nvGrpSpPr>
            <p:grpSpPr bwMode="auto">
              <a:xfrm>
                <a:off x="2865" y="630"/>
                <a:ext cx="143" cy="0"/>
                <a:chOff x="754" y="3678"/>
                <a:chExt cx="149" cy="0"/>
              </a:xfrm>
            </p:grpSpPr>
            <p:sp>
              <p:nvSpPr>
                <p:cNvPr id="49" name="Line 67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68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69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70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" name="Line 71"/>
              <p:cNvSpPr>
                <a:spLocks noChangeShapeType="1"/>
              </p:cNvSpPr>
              <p:nvPr/>
            </p:nvSpPr>
            <p:spPr bwMode="auto">
              <a:xfrm>
                <a:off x="3030" y="630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" name="Group 72"/>
              <p:cNvGrpSpPr>
                <a:grpSpLocks/>
              </p:cNvGrpSpPr>
              <p:nvPr/>
            </p:nvGrpSpPr>
            <p:grpSpPr bwMode="auto">
              <a:xfrm>
                <a:off x="2892" y="651"/>
                <a:ext cx="104" cy="0"/>
                <a:chOff x="754" y="3678"/>
                <a:chExt cx="149" cy="0"/>
              </a:xfrm>
            </p:grpSpPr>
            <p:sp>
              <p:nvSpPr>
                <p:cNvPr id="45" name="Line 73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Line 74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75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76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" name="Line 77"/>
              <p:cNvSpPr>
                <a:spLocks noChangeShapeType="1"/>
              </p:cNvSpPr>
              <p:nvPr/>
            </p:nvSpPr>
            <p:spPr bwMode="auto">
              <a:xfrm>
                <a:off x="3012" y="651"/>
                <a:ext cx="18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Line 78"/>
              <p:cNvSpPr>
                <a:spLocks noChangeShapeType="1"/>
              </p:cNvSpPr>
              <p:nvPr/>
            </p:nvSpPr>
            <p:spPr bwMode="auto">
              <a:xfrm>
                <a:off x="3045" y="489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79"/>
              <p:cNvSpPr>
                <a:spLocks noChangeShapeType="1"/>
              </p:cNvSpPr>
              <p:nvPr/>
            </p:nvSpPr>
            <p:spPr bwMode="auto">
              <a:xfrm>
                <a:off x="3074" y="489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80"/>
              <p:cNvSpPr>
                <a:spLocks noChangeShapeType="1"/>
              </p:cNvSpPr>
              <p:nvPr/>
            </p:nvSpPr>
            <p:spPr bwMode="auto">
              <a:xfrm>
                <a:off x="3045" y="516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81"/>
              <p:cNvSpPr>
                <a:spLocks noChangeShapeType="1"/>
              </p:cNvSpPr>
              <p:nvPr/>
            </p:nvSpPr>
            <p:spPr bwMode="auto">
              <a:xfrm>
                <a:off x="3074" y="516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82"/>
              <p:cNvSpPr>
                <a:spLocks noChangeShapeType="1"/>
              </p:cNvSpPr>
              <p:nvPr/>
            </p:nvSpPr>
            <p:spPr bwMode="auto">
              <a:xfrm>
                <a:off x="3042" y="582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83"/>
              <p:cNvSpPr>
                <a:spLocks noChangeShapeType="1"/>
              </p:cNvSpPr>
              <p:nvPr/>
            </p:nvSpPr>
            <p:spPr bwMode="auto">
              <a:xfrm>
                <a:off x="3071" y="582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80" name="Straight Connector 79"/>
          <p:cNvCxnSpPr/>
          <p:nvPr/>
        </p:nvCxnSpPr>
        <p:spPr>
          <a:xfrm>
            <a:off x="-31750" y="852488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itle 1"/>
          <p:cNvSpPr txBox="1">
            <a:spLocks/>
          </p:cNvSpPr>
          <p:nvPr/>
        </p:nvSpPr>
        <p:spPr>
          <a:xfrm>
            <a:off x="457200" y="76200"/>
            <a:ext cx="8229600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HYDROLOGY PROJECT</a:t>
            </a:r>
          </a:p>
        </p:txBody>
      </p:sp>
      <p:sp>
        <p:nvSpPr>
          <p:cNvPr id="85" name="Rectangle 84"/>
          <p:cNvSpPr/>
          <p:nvPr/>
        </p:nvSpPr>
        <p:spPr>
          <a:xfrm>
            <a:off x="838200" y="1524000"/>
            <a:ext cx="7620000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Thanks</a:t>
            </a:r>
            <a:endParaRPr lang="en-US" sz="199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66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6759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637"/>
            <a:ext cx="9144000" cy="953037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BHAKRA BEAS MANAGEMENT </a:t>
            </a:r>
            <a:r>
              <a:rPr lang="en-US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BOARD</a:t>
            </a:r>
            <a:br>
              <a:rPr lang="en-US" sz="28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</a:br>
            <a:r>
              <a:rPr lang="en-US" sz="2800" dirty="0" smtClean="0"/>
              <a:t>(CENTRAL I.A.)</a:t>
            </a:r>
            <a:br>
              <a:rPr lang="en-US" sz="2800" dirty="0" smtClean="0"/>
            </a:br>
            <a:r>
              <a:rPr lang="en-US" sz="2800" dirty="0" smtClean="0"/>
              <a:t>SPMU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en-US" b="1" dirty="0" smtClean="0"/>
              <a:t>Management</a:t>
            </a:r>
          </a:p>
          <a:p>
            <a:pPr>
              <a:buNone/>
            </a:pPr>
            <a:r>
              <a:rPr lang="en-US" b="1" dirty="0" smtClean="0"/>
              <a:t>Coordinator			 -	</a:t>
            </a:r>
            <a:r>
              <a:rPr lang="en-US" dirty="0" smtClean="0"/>
              <a:t>Chairman, BBMB</a:t>
            </a:r>
          </a:p>
          <a:p>
            <a:pPr>
              <a:buNone/>
            </a:pPr>
            <a:r>
              <a:rPr lang="en-US" b="1" dirty="0" smtClean="0"/>
              <a:t>Technical Wing</a:t>
            </a:r>
          </a:p>
          <a:p>
            <a:r>
              <a:rPr lang="en-US" dirty="0" smtClean="0"/>
              <a:t>Director, NHP-Nodal Officer</a:t>
            </a:r>
          </a:p>
          <a:p>
            <a:r>
              <a:rPr lang="en-US" dirty="0" smtClean="0"/>
              <a:t>Addl. S.E.-2 Nos.</a:t>
            </a:r>
          </a:p>
          <a:p>
            <a:r>
              <a:rPr lang="en-US" dirty="0" smtClean="0"/>
              <a:t>Assistant Design Engineers-4 nos.</a:t>
            </a:r>
          </a:p>
          <a:p>
            <a:r>
              <a:rPr lang="en-US" dirty="0" smtClean="0"/>
              <a:t>Junior Engineer-1 No.</a:t>
            </a:r>
          </a:p>
          <a:p>
            <a:r>
              <a:rPr lang="en-US" dirty="0" smtClean="0"/>
              <a:t>Supporting Staff-8 No.</a:t>
            </a:r>
          </a:p>
          <a:p>
            <a:pPr>
              <a:buNone/>
            </a:pPr>
            <a:r>
              <a:rPr lang="en-US" b="1" dirty="0" smtClean="0"/>
              <a:t>Finance Wing</a:t>
            </a:r>
          </a:p>
          <a:p>
            <a:r>
              <a:rPr lang="en-US" dirty="0" smtClean="0"/>
              <a:t>Accounts Officer, NHP</a:t>
            </a:r>
          </a:p>
          <a:p>
            <a:endParaRPr lang="en-US" dirty="0" smtClean="0"/>
          </a:p>
          <a:p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4076847"/>
              </p:ext>
            </p:extLst>
          </p:nvPr>
        </p:nvGraphicFramePr>
        <p:xfrm>
          <a:off x="0" y="1394528"/>
          <a:ext cx="9144000" cy="546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4114800"/>
              </a:tblGrid>
              <a:tr h="525712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Management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Coordinator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Chairman,</a:t>
                      </a:r>
                      <a:r>
                        <a:rPr lang="en-US" sz="2400" baseline="0" dirty="0" smtClean="0"/>
                        <a:t> BBMB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Technical Wing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Nodal Officer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Director/NHP</a:t>
                      </a:r>
                      <a:endParaRPr lang="en-US" sz="2400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Additional</a:t>
                      </a:r>
                      <a:r>
                        <a:rPr lang="en-US" sz="2400" baseline="0" dirty="0" smtClean="0"/>
                        <a:t> Superintending Engineer/ XEN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 Nos.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Assistant Design Engineer/SDO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 Nos.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Junior Engineer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No.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Supporting Staff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 Nos.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Finance</a:t>
                      </a:r>
                      <a:r>
                        <a:rPr lang="en-US" sz="2400" b="1" baseline="0" dirty="0" smtClean="0"/>
                        <a:t> Wing</a:t>
                      </a:r>
                      <a:endParaRPr lang="en-US" sz="2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Accounts Officer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No.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Supporting Staff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 No.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3" name="Group 8"/>
          <p:cNvGrpSpPr>
            <a:grpSpLocks/>
          </p:cNvGrpSpPr>
          <p:nvPr/>
        </p:nvGrpSpPr>
        <p:grpSpPr bwMode="auto">
          <a:xfrm>
            <a:off x="8341841" y="177893"/>
            <a:ext cx="625476" cy="614270"/>
            <a:chOff x="2700" y="192"/>
            <a:chExt cx="487" cy="672"/>
          </a:xfrm>
        </p:grpSpPr>
        <p:grpSp>
          <p:nvGrpSpPr>
            <p:cNvPr id="84" name="Group 9"/>
            <p:cNvGrpSpPr>
              <a:grpSpLocks/>
            </p:cNvGrpSpPr>
            <p:nvPr/>
          </p:nvGrpSpPr>
          <p:grpSpPr bwMode="auto">
            <a:xfrm>
              <a:off x="2728" y="706"/>
              <a:ext cx="439" cy="158"/>
              <a:chOff x="1493" y="4000"/>
              <a:chExt cx="439" cy="158"/>
            </a:xfrm>
          </p:grpSpPr>
          <p:sp>
            <p:nvSpPr>
              <p:cNvPr id="157" name="Rectangle 10"/>
              <p:cNvSpPr>
                <a:spLocks noChangeArrowheads="1"/>
              </p:cNvSpPr>
              <p:nvPr/>
            </p:nvSpPr>
            <p:spPr bwMode="auto">
              <a:xfrm>
                <a:off x="1493" y="4000"/>
                <a:ext cx="439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700" dirty="0">
                    <a:solidFill>
                      <a:srgbClr val="FF3300"/>
                    </a:solidFill>
                  </a:rPr>
                  <a:t>Bhakra   Beas</a:t>
                </a:r>
                <a:endParaRPr lang="en-US" altLang="en-US" sz="700" dirty="0"/>
              </a:p>
            </p:txBody>
          </p:sp>
          <p:sp>
            <p:nvSpPr>
              <p:cNvPr id="158" name="Rectangle 11"/>
              <p:cNvSpPr>
                <a:spLocks noChangeArrowheads="1"/>
              </p:cNvSpPr>
              <p:nvPr/>
            </p:nvSpPr>
            <p:spPr bwMode="auto">
              <a:xfrm>
                <a:off x="1494" y="4063"/>
                <a:ext cx="433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700" dirty="0">
                    <a:solidFill>
                      <a:srgbClr val="FF3300"/>
                    </a:solidFill>
                  </a:rPr>
                  <a:t>Nation’s Pride</a:t>
                </a:r>
                <a:endParaRPr lang="en-US" altLang="en-US" sz="700" dirty="0"/>
              </a:p>
            </p:txBody>
          </p:sp>
        </p:grpSp>
        <p:grpSp>
          <p:nvGrpSpPr>
            <p:cNvPr id="85" name="Group 12"/>
            <p:cNvGrpSpPr>
              <a:grpSpLocks/>
            </p:cNvGrpSpPr>
            <p:nvPr/>
          </p:nvGrpSpPr>
          <p:grpSpPr bwMode="auto">
            <a:xfrm>
              <a:off x="2700" y="192"/>
              <a:ext cx="487" cy="518"/>
              <a:chOff x="2700" y="192"/>
              <a:chExt cx="487" cy="518"/>
            </a:xfrm>
          </p:grpSpPr>
          <p:sp>
            <p:nvSpPr>
              <p:cNvPr id="86" name="Line 13"/>
              <p:cNvSpPr>
                <a:spLocks noChangeShapeType="1"/>
              </p:cNvSpPr>
              <p:nvPr/>
            </p:nvSpPr>
            <p:spPr bwMode="auto">
              <a:xfrm rot="10800000" flipV="1">
                <a:off x="3141" y="551"/>
                <a:ext cx="46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4"/>
              <p:cNvSpPr>
                <a:spLocks noChangeShapeType="1"/>
              </p:cNvSpPr>
              <p:nvPr/>
            </p:nvSpPr>
            <p:spPr bwMode="auto">
              <a:xfrm rot="10800000" flipV="1">
                <a:off x="3125" y="603"/>
                <a:ext cx="62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Oval 15"/>
              <p:cNvSpPr>
                <a:spLocks noChangeAspect="1" noChangeArrowheads="1"/>
              </p:cNvSpPr>
              <p:nvPr/>
            </p:nvSpPr>
            <p:spPr bwMode="auto">
              <a:xfrm>
                <a:off x="2745" y="372"/>
                <a:ext cx="281" cy="263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89" name="Oval 16"/>
              <p:cNvSpPr>
                <a:spLocks noChangeAspect="1" noChangeArrowheads="1"/>
              </p:cNvSpPr>
              <p:nvPr/>
            </p:nvSpPr>
            <p:spPr bwMode="auto">
              <a:xfrm>
                <a:off x="2701" y="332"/>
                <a:ext cx="371" cy="348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90" name="Oval 17"/>
              <p:cNvSpPr>
                <a:spLocks noChangeAspect="1" noChangeArrowheads="1"/>
              </p:cNvSpPr>
              <p:nvPr/>
            </p:nvSpPr>
            <p:spPr bwMode="auto">
              <a:xfrm>
                <a:off x="2770" y="363"/>
                <a:ext cx="371" cy="347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91" name="Oval 18"/>
              <p:cNvSpPr>
                <a:spLocks noChangeAspect="1" noChangeArrowheads="1"/>
              </p:cNvSpPr>
              <p:nvPr/>
            </p:nvSpPr>
            <p:spPr bwMode="auto">
              <a:xfrm>
                <a:off x="2819" y="405"/>
                <a:ext cx="281" cy="2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92" name="Rectangle 19"/>
              <p:cNvSpPr>
                <a:spLocks noChangeArrowheads="1"/>
              </p:cNvSpPr>
              <p:nvPr/>
            </p:nvSpPr>
            <p:spPr bwMode="auto">
              <a:xfrm>
                <a:off x="2769" y="229"/>
                <a:ext cx="48" cy="304"/>
              </a:xfrm>
              <a:prstGeom prst="rect">
                <a:avLst/>
              </a:prstGeom>
              <a:solidFill>
                <a:srgbClr val="FF3300"/>
              </a:solidFill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93" name="Line 20"/>
              <p:cNvSpPr>
                <a:spLocks noChangeShapeType="1"/>
              </p:cNvSpPr>
              <p:nvPr/>
            </p:nvSpPr>
            <p:spPr bwMode="auto">
              <a:xfrm flipV="1">
                <a:off x="2700" y="192"/>
                <a:ext cx="0" cy="316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21"/>
              <p:cNvSpPr>
                <a:spLocks noChangeShapeType="1"/>
              </p:cNvSpPr>
              <p:nvPr/>
            </p:nvSpPr>
            <p:spPr bwMode="auto">
              <a:xfrm flipV="1">
                <a:off x="2750" y="192"/>
                <a:ext cx="0" cy="196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22"/>
              <p:cNvSpPr>
                <a:spLocks noChangeShapeType="1"/>
              </p:cNvSpPr>
              <p:nvPr/>
            </p:nvSpPr>
            <p:spPr bwMode="auto">
              <a:xfrm>
                <a:off x="2700" y="19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23"/>
              <p:cNvSpPr>
                <a:spLocks noChangeShapeType="1"/>
              </p:cNvSpPr>
              <p:nvPr/>
            </p:nvSpPr>
            <p:spPr bwMode="auto">
              <a:xfrm rot="10800000" flipV="1">
                <a:off x="3033" y="504"/>
                <a:ext cx="154" cy="1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24"/>
              <p:cNvSpPr>
                <a:spLocks noChangeShapeType="1"/>
              </p:cNvSpPr>
              <p:nvPr/>
            </p:nvSpPr>
            <p:spPr bwMode="auto">
              <a:xfrm rot="10800000" flipV="1">
                <a:off x="3036" y="549"/>
                <a:ext cx="57" cy="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25"/>
              <p:cNvSpPr>
                <a:spLocks noChangeShapeType="1"/>
              </p:cNvSpPr>
              <p:nvPr/>
            </p:nvSpPr>
            <p:spPr bwMode="auto">
              <a:xfrm rot="10800000" flipV="1">
                <a:off x="3036" y="600"/>
                <a:ext cx="53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26"/>
              <p:cNvSpPr>
                <a:spLocks noChangeShapeType="1"/>
              </p:cNvSpPr>
              <p:nvPr/>
            </p:nvSpPr>
            <p:spPr bwMode="auto">
              <a:xfrm>
                <a:off x="2839" y="468"/>
                <a:ext cx="239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27"/>
              <p:cNvSpPr>
                <a:spLocks noChangeShapeType="1"/>
              </p:cNvSpPr>
              <p:nvPr/>
            </p:nvSpPr>
            <p:spPr bwMode="auto">
              <a:xfrm rot="58233" flipH="1">
                <a:off x="3084" y="597"/>
                <a:ext cx="17" cy="26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Rectangle 28"/>
              <p:cNvSpPr>
                <a:spLocks noChangeArrowheads="1"/>
              </p:cNvSpPr>
              <p:nvPr/>
            </p:nvSpPr>
            <p:spPr bwMode="auto">
              <a:xfrm>
                <a:off x="2708" y="393"/>
                <a:ext cx="16" cy="119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02" name="Rectangle 29"/>
              <p:cNvSpPr>
                <a:spLocks noChangeArrowheads="1"/>
              </p:cNvSpPr>
              <p:nvPr/>
            </p:nvSpPr>
            <p:spPr bwMode="auto">
              <a:xfrm>
                <a:off x="2719" y="335"/>
                <a:ext cx="25" cy="11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grpSp>
            <p:nvGrpSpPr>
              <p:cNvPr id="103" name="Group 30"/>
              <p:cNvGrpSpPr>
                <a:grpSpLocks/>
              </p:cNvGrpSpPr>
              <p:nvPr/>
            </p:nvGrpSpPr>
            <p:grpSpPr bwMode="auto">
              <a:xfrm>
                <a:off x="2839" y="492"/>
                <a:ext cx="132" cy="0"/>
                <a:chOff x="754" y="3678"/>
                <a:chExt cx="149" cy="0"/>
              </a:xfrm>
            </p:grpSpPr>
            <p:sp>
              <p:nvSpPr>
                <p:cNvPr id="153" name="Line 31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" name="Line 32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5" name="Line 33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6" name="Line 34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4" name="Line 35"/>
              <p:cNvSpPr>
                <a:spLocks noChangeShapeType="1"/>
              </p:cNvSpPr>
              <p:nvPr/>
            </p:nvSpPr>
            <p:spPr bwMode="auto">
              <a:xfrm>
                <a:off x="2991" y="492"/>
                <a:ext cx="23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5" name="Group 104"/>
              <p:cNvGrpSpPr>
                <a:grpSpLocks/>
              </p:cNvGrpSpPr>
              <p:nvPr/>
            </p:nvGrpSpPr>
            <p:grpSpPr bwMode="auto">
              <a:xfrm>
                <a:off x="2829" y="513"/>
                <a:ext cx="132" cy="0"/>
                <a:chOff x="754" y="3678"/>
                <a:chExt cx="149" cy="0"/>
              </a:xfrm>
            </p:grpSpPr>
            <p:sp>
              <p:nvSpPr>
                <p:cNvPr id="149" name="Line 37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Line 38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1" name="Line 39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2" name="Line 40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6" name="Line 41"/>
              <p:cNvSpPr>
                <a:spLocks noChangeShapeType="1"/>
              </p:cNvSpPr>
              <p:nvPr/>
            </p:nvSpPr>
            <p:spPr bwMode="auto">
              <a:xfrm>
                <a:off x="2981" y="513"/>
                <a:ext cx="23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7" name="Group 42"/>
              <p:cNvGrpSpPr>
                <a:grpSpLocks/>
              </p:cNvGrpSpPr>
              <p:nvPr/>
            </p:nvGrpSpPr>
            <p:grpSpPr bwMode="auto">
              <a:xfrm>
                <a:off x="2826" y="537"/>
                <a:ext cx="143" cy="0"/>
                <a:chOff x="754" y="3678"/>
                <a:chExt cx="149" cy="0"/>
              </a:xfrm>
            </p:grpSpPr>
            <p:sp>
              <p:nvSpPr>
                <p:cNvPr id="145" name="Line 43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Line 44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Line 45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Line 46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8" name="Line 47"/>
              <p:cNvSpPr>
                <a:spLocks noChangeShapeType="1"/>
              </p:cNvSpPr>
              <p:nvPr/>
            </p:nvSpPr>
            <p:spPr bwMode="auto">
              <a:xfrm>
                <a:off x="2991" y="537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9" name="Group 48"/>
              <p:cNvGrpSpPr>
                <a:grpSpLocks/>
              </p:cNvGrpSpPr>
              <p:nvPr/>
            </p:nvGrpSpPr>
            <p:grpSpPr bwMode="auto">
              <a:xfrm>
                <a:off x="2826" y="558"/>
                <a:ext cx="143" cy="0"/>
                <a:chOff x="754" y="3678"/>
                <a:chExt cx="149" cy="0"/>
              </a:xfrm>
            </p:grpSpPr>
            <p:sp>
              <p:nvSpPr>
                <p:cNvPr id="141" name="Line 49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2" name="Line 50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" name="Line 51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Line 52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0" name="Line 53"/>
              <p:cNvSpPr>
                <a:spLocks noChangeShapeType="1"/>
              </p:cNvSpPr>
              <p:nvPr/>
            </p:nvSpPr>
            <p:spPr bwMode="auto">
              <a:xfrm>
                <a:off x="2991" y="558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1" name="Group 54"/>
              <p:cNvGrpSpPr>
                <a:grpSpLocks/>
              </p:cNvGrpSpPr>
              <p:nvPr/>
            </p:nvGrpSpPr>
            <p:grpSpPr bwMode="auto">
              <a:xfrm>
                <a:off x="2829" y="582"/>
                <a:ext cx="143" cy="0"/>
                <a:chOff x="754" y="3678"/>
                <a:chExt cx="149" cy="0"/>
              </a:xfrm>
            </p:grpSpPr>
            <p:sp>
              <p:nvSpPr>
                <p:cNvPr id="137" name="Line 55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" name="Line 56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Line 57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" name="Line 58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2" name="Line 59"/>
              <p:cNvSpPr>
                <a:spLocks noChangeShapeType="1"/>
              </p:cNvSpPr>
              <p:nvPr/>
            </p:nvSpPr>
            <p:spPr bwMode="auto">
              <a:xfrm>
                <a:off x="2994" y="582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3" name="Group 60"/>
              <p:cNvGrpSpPr>
                <a:grpSpLocks/>
              </p:cNvGrpSpPr>
              <p:nvPr/>
            </p:nvGrpSpPr>
            <p:grpSpPr bwMode="auto">
              <a:xfrm>
                <a:off x="2844" y="606"/>
                <a:ext cx="135" cy="0"/>
                <a:chOff x="754" y="3678"/>
                <a:chExt cx="149" cy="0"/>
              </a:xfrm>
            </p:grpSpPr>
            <p:sp>
              <p:nvSpPr>
                <p:cNvPr id="133" name="Line 61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" name="Line 62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Line 63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Line 64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4" name="Line 65"/>
              <p:cNvSpPr>
                <a:spLocks noChangeShapeType="1"/>
              </p:cNvSpPr>
              <p:nvPr/>
            </p:nvSpPr>
            <p:spPr bwMode="auto">
              <a:xfrm>
                <a:off x="2999" y="606"/>
                <a:ext cx="24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5" name="Group 66"/>
              <p:cNvGrpSpPr>
                <a:grpSpLocks/>
              </p:cNvGrpSpPr>
              <p:nvPr/>
            </p:nvGrpSpPr>
            <p:grpSpPr bwMode="auto">
              <a:xfrm>
                <a:off x="2865" y="630"/>
                <a:ext cx="143" cy="0"/>
                <a:chOff x="754" y="3678"/>
                <a:chExt cx="149" cy="0"/>
              </a:xfrm>
            </p:grpSpPr>
            <p:sp>
              <p:nvSpPr>
                <p:cNvPr id="129" name="Line 67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Line 68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" name="Line 69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" name="Line 70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6" name="Line 71"/>
              <p:cNvSpPr>
                <a:spLocks noChangeShapeType="1"/>
              </p:cNvSpPr>
              <p:nvPr/>
            </p:nvSpPr>
            <p:spPr bwMode="auto">
              <a:xfrm>
                <a:off x="3030" y="630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17" name="Group 72"/>
              <p:cNvGrpSpPr>
                <a:grpSpLocks/>
              </p:cNvGrpSpPr>
              <p:nvPr/>
            </p:nvGrpSpPr>
            <p:grpSpPr bwMode="auto">
              <a:xfrm>
                <a:off x="2892" y="651"/>
                <a:ext cx="104" cy="0"/>
                <a:chOff x="754" y="3678"/>
                <a:chExt cx="149" cy="0"/>
              </a:xfrm>
            </p:grpSpPr>
            <p:sp>
              <p:nvSpPr>
                <p:cNvPr id="125" name="Line 73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6" name="Line 74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7" name="Line 75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8" name="Line 76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18" name="Line 77"/>
              <p:cNvSpPr>
                <a:spLocks noChangeShapeType="1"/>
              </p:cNvSpPr>
              <p:nvPr/>
            </p:nvSpPr>
            <p:spPr bwMode="auto">
              <a:xfrm>
                <a:off x="3012" y="651"/>
                <a:ext cx="18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Line 78"/>
              <p:cNvSpPr>
                <a:spLocks noChangeShapeType="1"/>
              </p:cNvSpPr>
              <p:nvPr/>
            </p:nvSpPr>
            <p:spPr bwMode="auto">
              <a:xfrm>
                <a:off x="3045" y="489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Line 79"/>
              <p:cNvSpPr>
                <a:spLocks noChangeShapeType="1"/>
              </p:cNvSpPr>
              <p:nvPr/>
            </p:nvSpPr>
            <p:spPr bwMode="auto">
              <a:xfrm>
                <a:off x="3074" y="489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Line 80"/>
              <p:cNvSpPr>
                <a:spLocks noChangeShapeType="1"/>
              </p:cNvSpPr>
              <p:nvPr/>
            </p:nvSpPr>
            <p:spPr bwMode="auto">
              <a:xfrm>
                <a:off x="3045" y="516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Line 81"/>
              <p:cNvSpPr>
                <a:spLocks noChangeShapeType="1"/>
              </p:cNvSpPr>
              <p:nvPr/>
            </p:nvSpPr>
            <p:spPr bwMode="auto">
              <a:xfrm>
                <a:off x="3074" y="516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Line 82"/>
              <p:cNvSpPr>
                <a:spLocks noChangeShapeType="1"/>
              </p:cNvSpPr>
              <p:nvPr/>
            </p:nvSpPr>
            <p:spPr bwMode="auto">
              <a:xfrm>
                <a:off x="3042" y="582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Line 83"/>
              <p:cNvSpPr>
                <a:spLocks noChangeShapeType="1"/>
              </p:cNvSpPr>
              <p:nvPr/>
            </p:nvSpPr>
            <p:spPr bwMode="auto">
              <a:xfrm>
                <a:off x="3071" y="582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183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Funds Received for 2016-2017 &amp;  2017-2018</a:t>
            </a:r>
            <a:endParaRPr lang="en-IN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341841" y="177893"/>
            <a:ext cx="625476" cy="614270"/>
            <a:chOff x="2700" y="192"/>
            <a:chExt cx="487" cy="672"/>
          </a:xfrm>
        </p:grpSpPr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2728" y="706"/>
              <a:ext cx="439" cy="158"/>
              <a:chOff x="1493" y="4000"/>
              <a:chExt cx="439" cy="158"/>
            </a:xfrm>
          </p:grpSpPr>
          <p:sp>
            <p:nvSpPr>
              <p:cNvPr id="79" name="Rectangle 10"/>
              <p:cNvSpPr>
                <a:spLocks noChangeArrowheads="1"/>
              </p:cNvSpPr>
              <p:nvPr/>
            </p:nvSpPr>
            <p:spPr bwMode="auto">
              <a:xfrm>
                <a:off x="1493" y="4000"/>
                <a:ext cx="439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700" dirty="0">
                    <a:solidFill>
                      <a:srgbClr val="FF3300"/>
                    </a:solidFill>
                  </a:rPr>
                  <a:t>Bhakra   Beas</a:t>
                </a:r>
                <a:endParaRPr lang="en-US" altLang="en-US" sz="700" dirty="0"/>
              </a:p>
            </p:txBody>
          </p:sp>
          <p:sp>
            <p:nvSpPr>
              <p:cNvPr id="80" name="Rectangle 11"/>
              <p:cNvSpPr>
                <a:spLocks noChangeArrowheads="1"/>
              </p:cNvSpPr>
              <p:nvPr/>
            </p:nvSpPr>
            <p:spPr bwMode="auto">
              <a:xfrm>
                <a:off x="1494" y="4063"/>
                <a:ext cx="433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700" dirty="0">
                    <a:solidFill>
                      <a:srgbClr val="FF3300"/>
                    </a:solidFill>
                  </a:rPr>
                  <a:t>Nation’s Pride</a:t>
                </a:r>
                <a:endParaRPr lang="en-US" altLang="en-US" sz="700" dirty="0"/>
              </a:p>
            </p:txBody>
          </p:sp>
        </p:grp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2700" y="192"/>
              <a:ext cx="487" cy="518"/>
              <a:chOff x="2700" y="192"/>
              <a:chExt cx="487" cy="518"/>
            </a:xfrm>
          </p:grpSpPr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 rot="10800000" flipV="1">
                <a:off x="3141" y="551"/>
                <a:ext cx="46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4"/>
              <p:cNvSpPr>
                <a:spLocks noChangeShapeType="1"/>
              </p:cNvSpPr>
              <p:nvPr/>
            </p:nvSpPr>
            <p:spPr bwMode="auto">
              <a:xfrm rot="10800000" flipV="1">
                <a:off x="3125" y="603"/>
                <a:ext cx="62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Oval 15"/>
              <p:cNvSpPr>
                <a:spLocks noChangeAspect="1" noChangeArrowheads="1"/>
              </p:cNvSpPr>
              <p:nvPr/>
            </p:nvSpPr>
            <p:spPr bwMode="auto">
              <a:xfrm>
                <a:off x="2745" y="372"/>
                <a:ext cx="281" cy="263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1" name="Oval 16"/>
              <p:cNvSpPr>
                <a:spLocks noChangeAspect="1" noChangeArrowheads="1"/>
              </p:cNvSpPr>
              <p:nvPr/>
            </p:nvSpPr>
            <p:spPr bwMode="auto">
              <a:xfrm>
                <a:off x="2701" y="332"/>
                <a:ext cx="371" cy="348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2" name="Oval 17"/>
              <p:cNvSpPr>
                <a:spLocks noChangeAspect="1" noChangeArrowheads="1"/>
              </p:cNvSpPr>
              <p:nvPr/>
            </p:nvSpPr>
            <p:spPr bwMode="auto">
              <a:xfrm>
                <a:off x="2770" y="363"/>
                <a:ext cx="371" cy="347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3" name="Oval 18"/>
              <p:cNvSpPr>
                <a:spLocks noChangeAspect="1" noChangeArrowheads="1"/>
              </p:cNvSpPr>
              <p:nvPr/>
            </p:nvSpPr>
            <p:spPr bwMode="auto">
              <a:xfrm>
                <a:off x="2819" y="405"/>
                <a:ext cx="281" cy="2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4" name="Rectangle 19"/>
              <p:cNvSpPr>
                <a:spLocks noChangeArrowheads="1"/>
              </p:cNvSpPr>
              <p:nvPr/>
            </p:nvSpPr>
            <p:spPr bwMode="auto">
              <a:xfrm>
                <a:off x="2769" y="229"/>
                <a:ext cx="48" cy="304"/>
              </a:xfrm>
              <a:prstGeom prst="rect">
                <a:avLst/>
              </a:prstGeom>
              <a:solidFill>
                <a:srgbClr val="FF3300"/>
              </a:solidFill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 flipV="1">
                <a:off x="2700" y="192"/>
                <a:ext cx="0" cy="316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 flipV="1">
                <a:off x="2750" y="192"/>
                <a:ext cx="0" cy="196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2700" y="19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 rot="10800000" flipV="1">
                <a:off x="3033" y="504"/>
                <a:ext cx="154" cy="1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 rot="10800000" flipV="1">
                <a:off x="3036" y="549"/>
                <a:ext cx="57" cy="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rot="10800000" flipV="1">
                <a:off x="3036" y="600"/>
                <a:ext cx="53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>
                <a:off x="2839" y="468"/>
                <a:ext cx="239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 rot="58233" flipH="1">
                <a:off x="3084" y="597"/>
                <a:ext cx="17" cy="26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28"/>
              <p:cNvSpPr>
                <a:spLocks noChangeArrowheads="1"/>
              </p:cNvSpPr>
              <p:nvPr/>
            </p:nvSpPr>
            <p:spPr bwMode="auto">
              <a:xfrm>
                <a:off x="2708" y="393"/>
                <a:ext cx="16" cy="119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24" name="Rectangle 29"/>
              <p:cNvSpPr>
                <a:spLocks noChangeArrowheads="1"/>
              </p:cNvSpPr>
              <p:nvPr/>
            </p:nvSpPr>
            <p:spPr bwMode="auto">
              <a:xfrm>
                <a:off x="2719" y="335"/>
                <a:ext cx="25" cy="11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grpSp>
            <p:nvGrpSpPr>
              <p:cNvPr id="25" name="Group 30"/>
              <p:cNvGrpSpPr>
                <a:grpSpLocks/>
              </p:cNvGrpSpPr>
              <p:nvPr/>
            </p:nvGrpSpPr>
            <p:grpSpPr bwMode="auto">
              <a:xfrm>
                <a:off x="2839" y="492"/>
                <a:ext cx="132" cy="0"/>
                <a:chOff x="754" y="3678"/>
                <a:chExt cx="149" cy="0"/>
              </a:xfrm>
            </p:grpSpPr>
            <p:sp>
              <p:nvSpPr>
                <p:cNvPr id="75" name="Line 31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Line 32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Line 33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Line 34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Line 35"/>
              <p:cNvSpPr>
                <a:spLocks noChangeShapeType="1"/>
              </p:cNvSpPr>
              <p:nvPr/>
            </p:nvSpPr>
            <p:spPr bwMode="auto">
              <a:xfrm>
                <a:off x="2991" y="492"/>
                <a:ext cx="23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2829" y="513"/>
                <a:ext cx="132" cy="0"/>
                <a:chOff x="754" y="3678"/>
                <a:chExt cx="149" cy="0"/>
              </a:xfrm>
            </p:grpSpPr>
            <p:sp>
              <p:nvSpPr>
                <p:cNvPr id="71" name="Line 37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Line 38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Line 39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Line 40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Line 41"/>
              <p:cNvSpPr>
                <a:spLocks noChangeShapeType="1"/>
              </p:cNvSpPr>
              <p:nvPr/>
            </p:nvSpPr>
            <p:spPr bwMode="auto">
              <a:xfrm>
                <a:off x="2981" y="513"/>
                <a:ext cx="23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42"/>
              <p:cNvGrpSpPr>
                <a:grpSpLocks/>
              </p:cNvGrpSpPr>
              <p:nvPr/>
            </p:nvGrpSpPr>
            <p:grpSpPr bwMode="auto">
              <a:xfrm>
                <a:off x="2826" y="537"/>
                <a:ext cx="143" cy="0"/>
                <a:chOff x="754" y="3678"/>
                <a:chExt cx="149" cy="0"/>
              </a:xfrm>
            </p:grpSpPr>
            <p:sp>
              <p:nvSpPr>
                <p:cNvPr id="67" name="Line 43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44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Line 45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Line 46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" name="Line 47"/>
              <p:cNvSpPr>
                <a:spLocks noChangeShapeType="1"/>
              </p:cNvSpPr>
              <p:nvPr/>
            </p:nvSpPr>
            <p:spPr bwMode="auto">
              <a:xfrm>
                <a:off x="2991" y="537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" name="Group 48"/>
              <p:cNvGrpSpPr>
                <a:grpSpLocks/>
              </p:cNvGrpSpPr>
              <p:nvPr/>
            </p:nvGrpSpPr>
            <p:grpSpPr bwMode="auto">
              <a:xfrm>
                <a:off x="2826" y="558"/>
                <a:ext cx="143" cy="0"/>
                <a:chOff x="754" y="3678"/>
                <a:chExt cx="149" cy="0"/>
              </a:xfrm>
            </p:grpSpPr>
            <p:sp>
              <p:nvSpPr>
                <p:cNvPr id="63" name="Line 49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0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1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52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Line 53"/>
              <p:cNvSpPr>
                <a:spLocks noChangeShapeType="1"/>
              </p:cNvSpPr>
              <p:nvPr/>
            </p:nvSpPr>
            <p:spPr bwMode="auto">
              <a:xfrm>
                <a:off x="2991" y="558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" name="Group 54"/>
              <p:cNvGrpSpPr>
                <a:grpSpLocks/>
              </p:cNvGrpSpPr>
              <p:nvPr/>
            </p:nvGrpSpPr>
            <p:grpSpPr bwMode="auto">
              <a:xfrm>
                <a:off x="2829" y="582"/>
                <a:ext cx="143" cy="0"/>
                <a:chOff x="754" y="3678"/>
                <a:chExt cx="149" cy="0"/>
              </a:xfrm>
            </p:grpSpPr>
            <p:sp>
              <p:nvSpPr>
                <p:cNvPr id="59" name="Line 55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56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57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58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Line 59"/>
              <p:cNvSpPr>
                <a:spLocks noChangeShapeType="1"/>
              </p:cNvSpPr>
              <p:nvPr/>
            </p:nvSpPr>
            <p:spPr bwMode="auto">
              <a:xfrm>
                <a:off x="2994" y="582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" name="Group 60"/>
              <p:cNvGrpSpPr>
                <a:grpSpLocks/>
              </p:cNvGrpSpPr>
              <p:nvPr/>
            </p:nvGrpSpPr>
            <p:grpSpPr bwMode="auto">
              <a:xfrm>
                <a:off x="2844" y="606"/>
                <a:ext cx="135" cy="0"/>
                <a:chOff x="754" y="3678"/>
                <a:chExt cx="149" cy="0"/>
              </a:xfrm>
            </p:grpSpPr>
            <p:sp>
              <p:nvSpPr>
                <p:cNvPr id="55" name="Line 61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62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63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64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" name="Line 65"/>
              <p:cNvSpPr>
                <a:spLocks noChangeShapeType="1"/>
              </p:cNvSpPr>
              <p:nvPr/>
            </p:nvSpPr>
            <p:spPr bwMode="auto">
              <a:xfrm>
                <a:off x="2999" y="606"/>
                <a:ext cx="24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" name="Group 66"/>
              <p:cNvGrpSpPr>
                <a:grpSpLocks/>
              </p:cNvGrpSpPr>
              <p:nvPr/>
            </p:nvGrpSpPr>
            <p:grpSpPr bwMode="auto">
              <a:xfrm>
                <a:off x="2865" y="630"/>
                <a:ext cx="143" cy="0"/>
                <a:chOff x="754" y="3678"/>
                <a:chExt cx="149" cy="0"/>
              </a:xfrm>
            </p:grpSpPr>
            <p:sp>
              <p:nvSpPr>
                <p:cNvPr id="51" name="Line 67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68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69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70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" name="Line 71"/>
              <p:cNvSpPr>
                <a:spLocks noChangeShapeType="1"/>
              </p:cNvSpPr>
              <p:nvPr/>
            </p:nvSpPr>
            <p:spPr bwMode="auto">
              <a:xfrm>
                <a:off x="3030" y="630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" name="Group 72"/>
              <p:cNvGrpSpPr>
                <a:grpSpLocks/>
              </p:cNvGrpSpPr>
              <p:nvPr/>
            </p:nvGrpSpPr>
            <p:grpSpPr bwMode="auto">
              <a:xfrm>
                <a:off x="2892" y="651"/>
                <a:ext cx="104" cy="0"/>
                <a:chOff x="754" y="3678"/>
                <a:chExt cx="149" cy="0"/>
              </a:xfrm>
            </p:grpSpPr>
            <p:sp>
              <p:nvSpPr>
                <p:cNvPr id="47" name="Line 73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74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75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76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" name="Line 77"/>
              <p:cNvSpPr>
                <a:spLocks noChangeShapeType="1"/>
              </p:cNvSpPr>
              <p:nvPr/>
            </p:nvSpPr>
            <p:spPr bwMode="auto">
              <a:xfrm>
                <a:off x="3012" y="651"/>
                <a:ext cx="18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78"/>
              <p:cNvSpPr>
                <a:spLocks noChangeShapeType="1"/>
              </p:cNvSpPr>
              <p:nvPr/>
            </p:nvSpPr>
            <p:spPr bwMode="auto">
              <a:xfrm>
                <a:off x="3045" y="489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79"/>
              <p:cNvSpPr>
                <a:spLocks noChangeShapeType="1"/>
              </p:cNvSpPr>
              <p:nvPr/>
            </p:nvSpPr>
            <p:spPr bwMode="auto">
              <a:xfrm>
                <a:off x="3074" y="489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80"/>
              <p:cNvSpPr>
                <a:spLocks noChangeShapeType="1"/>
              </p:cNvSpPr>
              <p:nvPr/>
            </p:nvSpPr>
            <p:spPr bwMode="auto">
              <a:xfrm>
                <a:off x="3045" y="516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81"/>
              <p:cNvSpPr>
                <a:spLocks noChangeShapeType="1"/>
              </p:cNvSpPr>
              <p:nvPr/>
            </p:nvSpPr>
            <p:spPr bwMode="auto">
              <a:xfrm>
                <a:off x="3074" y="516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82"/>
              <p:cNvSpPr>
                <a:spLocks noChangeShapeType="1"/>
              </p:cNvSpPr>
              <p:nvPr/>
            </p:nvSpPr>
            <p:spPr bwMode="auto">
              <a:xfrm>
                <a:off x="3042" y="582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83"/>
              <p:cNvSpPr>
                <a:spLocks noChangeShapeType="1"/>
              </p:cNvSpPr>
              <p:nvPr/>
            </p:nvSpPr>
            <p:spPr bwMode="auto">
              <a:xfrm>
                <a:off x="3071" y="582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-31750" y="852488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itle 1"/>
          <p:cNvSpPr txBox="1">
            <a:spLocks/>
          </p:cNvSpPr>
          <p:nvPr/>
        </p:nvSpPr>
        <p:spPr>
          <a:xfrm>
            <a:off x="457200" y="76200"/>
            <a:ext cx="8229600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HYDROLOGY PROJECT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935386"/>
              </p:ext>
            </p:extLst>
          </p:nvPr>
        </p:nvGraphicFramePr>
        <p:xfrm>
          <a:off x="457199" y="2164080"/>
          <a:ext cx="8233983" cy="4160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4661"/>
                <a:gridCol w="2744661"/>
                <a:gridCol w="2744661"/>
              </a:tblGrid>
              <a:tr h="16361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Year </a:t>
                      </a:r>
                      <a:endParaRPr lang="en-IN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Funds</a:t>
                      </a:r>
                      <a:r>
                        <a:rPr lang="en-US" sz="3200" baseline="0" dirty="0" smtClean="0"/>
                        <a:t>  Received </a:t>
                      </a:r>
                      <a:endParaRPr lang="en-IN" sz="3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Expenditure incurred </a:t>
                      </a:r>
                      <a:endParaRPr lang="en-IN" sz="3200" dirty="0" smtClean="0"/>
                    </a:p>
                  </a:txBody>
                  <a:tcPr/>
                </a:tc>
              </a:tr>
              <a:tr h="88820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2016-2017</a:t>
                      </a:r>
                      <a:endParaRPr lang="en-IN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22,50,000</a:t>
                      </a:r>
                      <a:endParaRPr lang="en-IN" sz="3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16,14,212</a:t>
                      </a:r>
                      <a:endParaRPr lang="en-IN" sz="3200" dirty="0"/>
                    </a:p>
                  </a:txBody>
                  <a:tcPr anchor="ctr"/>
                </a:tc>
              </a:tr>
              <a:tr h="16361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2017-2018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1,49,00,000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/>
                        <a:t>2,44,122</a:t>
                      </a:r>
                      <a:endParaRPr lang="en-IN" sz="3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40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74" y="700088"/>
            <a:ext cx="8229600" cy="747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Major Procurement Item in PIP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8341841" y="177893"/>
            <a:ext cx="625476" cy="614270"/>
            <a:chOff x="2700" y="192"/>
            <a:chExt cx="487" cy="672"/>
          </a:xfrm>
        </p:grpSpPr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2728" y="706"/>
              <a:ext cx="439" cy="158"/>
              <a:chOff x="1493" y="4000"/>
              <a:chExt cx="439" cy="158"/>
            </a:xfrm>
          </p:grpSpPr>
          <p:sp>
            <p:nvSpPr>
              <p:cNvPr id="78" name="Rectangle 10"/>
              <p:cNvSpPr>
                <a:spLocks noChangeArrowheads="1"/>
              </p:cNvSpPr>
              <p:nvPr/>
            </p:nvSpPr>
            <p:spPr bwMode="auto">
              <a:xfrm>
                <a:off x="1493" y="4000"/>
                <a:ext cx="439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700" dirty="0">
                    <a:solidFill>
                      <a:srgbClr val="FF3300"/>
                    </a:solidFill>
                  </a:rPr>
                  <a:t>Bhakra   Beas</a:t>
                </a:r>
                <a:endParaRPr lang="en-US" altLang="en-US" sz="700" dirty="0"/>
              </a:p>
            </p:txBody>
          </p:sp>
          <p:sp>
            <p:nvSpPr>
              <p:cNvPr id="79" name="Rectangle 11"/>
              <p:cNvSpPr>
                <a:spLocks noChangeArrowheads="1"/>
              </p:cNvSpPr>
              <p:nvPr/>
            </p:nvSpPr>
            <p:spPr bwMode="auto">
              <a:xfrm>
                <a:off x="1494" y="4063"/>
                <a:ext cx="433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700" dirty="0">
                    <a:solidFill>
                      <a:srgbClr val="FF3300"/>
                    </a:solidFill>
                  </a:rPr>
                  <a:t>Nation’s Pride</a:t>
                </a:r>
                <a:endParaRPr lang="en-US" altLang="en-US" sz="700" dirty="0"/>
              </a:p>
            </p:txBody>
          </p:sp>
        </p:grp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2700" y="192"/>
              <a:ext cx="487" cy="518"/>
              <a:chOff x="2700" y="192"/>
              <a:chExt cx="487" cy="518"/>
            </a:xfrm>
          </p:grpSpPr>
          <p:sp>
            <p:nvSpPr>
              <p:cNvPr id="7" name="Line 13"/>
              <p:cNvSpPr>
                <a:spLocks noChangeShapeType="1"/>
              </p:cNvSpPr>
              <p:nvPr/>
            </p:nvSpPr>
            <p:spPr bwMode="auto">
              <a:xfrm rot="10800000" flipV="1">
                <a:off x="3141" y="551"/>
                <a:ext cx="46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Line 14"/>
              <p:cNvSpPr>
                <a:spLocks noChangeShapeType="1"/>
              </p:cNvSpPr>
              <p:nvPr/>
            </p:nvSpPr>
            <p:spPr bwMode="auto">
              <a:xfrm rot="10800000" flipV="1">
                <a:off x="3125" y="603"/>
                <a:ext cx="62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Oval 15"/>
              <p:cNvSpPr>
                <a:spLocks noChangeAspect="1" noChangeArrowheads="1"/>
              </p:cNvSpPr>
              <p:nvPr/>
            </p:nvSpPr>
            <p:spPr bwMode="auto">
              <a:xfrm>
                <a:off x="2745" y="372"/>
                <a:ext cx="281" cy="263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0" name="Oval 16"/>
              <p:cNvSpPr>
                <a:spLocks noChangeAspect="1" noChangeArrowheads="1"/>
              </p:cNvSpPr>
              <p:nvPr/>
            </p:nvSpPr>
            <p:spPr bwMode="auto">
              <a:xfrm>
                <a:off x="2701" y="332"/>
                <a:ext cx="371" cy="348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1" name="Oval 17"/>
              <p:cNvSpPr>
                <a:spLocks noChangeAspect="1" noChangeArrowheads="1"/>
              </p:cNvSpPr>
              <p:nvPr/>
            </p:nvSpPr>
            <p:spPr bwMode="auto">
              <a:xfrm>
                <a:off x="2770" y="363"/>
                <a:ext cx="371" cy="347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2" name="Oval 18"/>
              <p:cNvSpPr>
                <a:spLocks noChangeAspect="1" noChangeArrowheads="1"/>
              </p:cNvSpPr>
              <p:nvPr/>
            </p:nvSpPr>
            <p:spPr bwMode="auto">
              <a:xfrm>
                <a:off x="2819" y="405"/>
                <a:ext cx="281" cy="2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3" name="Rectangle 19"/>
              <p:cNvSpPr>
                <a:spLocks noChangeArrowheads="1"/>
              </p:cNvSpPr>
              <p:nvPr/>
            </p:nvSpPr>
            <p:spPr bwMode="auto">
              <a:xfrm>
                <a:off x="2769" y="229"/>
                <a:ext cx="48" cy="304"/>
              </a:xfrm>
              <a:prstGeom prst="rect">
                <a:avLst/>
              </a:prstGeom>
              <a:solidFill>
                <a:srgbClr val="FF3300"/>
              </a:solidFill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 flipV="1">
                <a:off x="2700" y="192"/>
                <a:ext cx="0" cy="316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1"/>
              <p:cNvSpPr>
                <a:spLocks noChangeShapeType="1"/>
              </p:cNvSpPr>
              <p:nvPr/>
            </p:nvSpPr>
            <p:spPr bwMode="auto">
              <a:xfrm flipV="1">
                <a:off x="2750" y="192"/>
                <a:ext cx="0" cy="196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>
                <a:off x="2700" y="19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3"/>
              <p:cNvSpPr>
                <a:spLocks noChangeShapeType="1"/>
              </p:cNvSpPr>
              <p:nvPr/>
            </p:nvSpPr>
            <p:spPr bwMode="auto">
              <a:xfrm rot="10800000" flipV="1">
                <a:off x="3033" y="504"/>
                <a:ext cx="154" cy="1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4"/>
              <p:cNvSpPr>
                <a:spLocks noChangeShapeType="1"/>
              </p:cNvSpPr>
              <p:nvPr/>
            </p:nvSpPr>
            <p:spPr bwMode="auto">
              <a:xfrm rot="10800000" flipV="1">
                <a:off x="3036" y="549"/>
                <a:ext cx="57" cy="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 rot="10800000" flipV="1">
                <a:off x="3036" y="600"/>
                <a:ext cx="53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6"/>
              <p:cNvSpPr>
                <a:spLocks noChangeShapeType="1"/>
              </p:cNvSpPr>
              <p:nvPr/>
            </p:nvSpPr>
            <p:spPr bwMode="auto">
              <a:xfrm>
                <a:off x="2839" y="468"/>
                <a:ext cx="239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 rot="58233" flipH="1">
                <a:off x="3084" y="597"/>
                <a:ext cx="17" cy="26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Rectangle 28"/>
              <p:cNvSpPr>
                <a:spLocks noChangeArrowheads="1"/>
              </p:cNvSpPr>
              <p:nvPr/>
            </p:nvSpPr>
            <p:spPr bwMode="auto">
              <a:xfrm>
                <a:off x="2708" y="393"/>
                <a:ext cx="16" cy="119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23" name="Rectangle 29"/>
              <p:cNvSpPr>
                <a:spLocks noChangeArrowheads="1"/>
              </p:cNvSpPr>
              <p:nvPr/>
            </p:nvSpPr>
            <p:spPr bwMode="auto">
              <a:xfrm>
                <a:off x="2719" y="335"/>
                <a:ext cx="25" cy="11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grpSp>
            <p:nvGrpSpPr>
              <p:cNvPr id="24" name="Group 30"/>
              <p:cNvGrpSpPr>
                <a:grpSpLocks/>
              </p:cNvGrpSpPr>
              <p:nvPr/>
            </p:nvGrpSpPr>
            <p:grpSpPr bwMode="auto">
              <a:xfrm>
                <a:off x="2839" y="492"/>
                <a:ext cx="132" cy="0"/>
                <a:chOff x="754" y="3678"/>
                <a:chExt cx="149" cy="0"/>
              </a:xfrm>
            </p:grpSpPr>
            <p:sp>
              <p:nvSpPr>
                <p:cNvPr id="74" name="Line 31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5" name="Line 32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Line 33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Line 34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5" name="Line 35"/>
              <p:cNvSpPr>
                <a:spLocks noChangeShapeType="1"/>
              </p:cNvSpPr>
              <p:nvPr/>
            </p:nvSpPr>
            <p:spPr bwMode="auto">
              <a:xfrm>
                <a:off x="2991" y="492"/>
                <a:ext cx="23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6" name="Group 25"/>
              <p:cNvGrpSpPr>
                <a:grpSpLocks/>
              </p:cNvGrpSpPr>
              <p:nvPr/>
            </p:nvGrpSpPr>
            <p:grpSpPr bwMode="auto">
              <a:xfrm>
                <a:off x="2829" y="513"/>
                <a:ext cx="132" cy="0"/>
                <a:chOff x="754" y="3678"/>
                <a:chExt cx="149" cy="0"/>
              </a:xfrm>
            </p:grpSpPr>
            <p:sp>
              <p:nvSpPr>
                <p:cNvPr id="70" name="Line 37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1" name="Line 38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Line 39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Line 40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" name="Line 41"/>
              <p:cNvSpPr>
                <a:spLocks noChangeShapeType="1"/>
              </p:cNvSpPr>
              <p:nvPr/>
            </p:nvSpPr>
            <p:spPr bwMode="auto">
              <a:xfrm>
                <a:off x="2981" y="513"/>
                <a:ext cx="23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" name="Group 42"/>
              <p:cNvGrpSpPr>
                <a:grpSpLocks/>
              </p:cNvGrpSpPr>
              <p:nvPr/>
            </p:nvGrpSpPr>
            <p:grpSpPr bwMode="auto">
              <a:xfrm>
                <a:off x="2826" y="537"/>
                <a:ext cx="143" cy="0"/>
                <a:chOff x="754" y="3678"/>
                <a:chExt cx="149" cy="0"/>
              </a:xfrm>
            </p:grpSpPr>
            <p:sp>
              <p:nvSpPr>
                <p:cNvPr id="66" name="Line 43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Line 44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45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Line 46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9" name="Line 47"/>
              <p:cNvSpPr>
                <a:spLocks noChangeShapeType="1"/>
              </p:cNvSpPr>
              <p:nvPr/>
            </p:nvSpPr>
            <p:spPr bwMode="auto">
              <a:xfrm>
                <a:off x="2991" y="537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0" name="Group 48"/>
              <p:cNvGrpSpPr>
                <a:grpSpLocks/>
              </p:cNvGrpSpPr>
              <p:nvPr/>
            </p:nvGrpSpPr>
            <p:grpSpPr bwMode="auto">
              <a:xfrm>
                <a:off x="2826" y="558"/>
                <a:ext cx="143" cy="0"/>
                <a:chOff x="754" y="3678"/>
                <a:chExt cx="149" cy="0"/>
              </a:xfrm>
            </p:grpSpPr>
            <p:sp>
              <p:nvSpPr>
                <p:cNvPr id="62" name="Line 49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3" name="Line 50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1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2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1" name="Line 53"/>
              <p:cNvSpPr>
                <a:spLocks noChangeShapeType="1"/>
              </p:cNvSpPr>
              <p:nvPr/>
            </p:nvSpPr>
            <p:spPr bwMode="auto">
              <a:xfrm>
                <a:off x="2991" y="558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" name="Group 54"/>
              <p:cNvGrpSpPr>
                <a:grpSpLocks/>
              </p:cNvGrpSpPr>
              <p:nvPr/>
            </p:nvGrpSpPr>
            <p:grpSpPr bwMode="auto">
              <a:xfrm>
                <a:off x="2829" y="582"/>
                <a:ext cx="143" cy="0"/>
                <a:chOff x="754" y="3678"/>
                <a:chExt cx="149" cy="0"/>
              </a:xfrm>
            </p:grpSpPr>
            <p:sp>
              <p:nvSpPr>
                <p:cNvPr id="58" name="Line 55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" name="Line 56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57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58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" name="Line 59"/>
              <p:cNvSpPr>
                <a:spLocks noChangeShapeType="1"/>
              </p:cNvSpPr>
              <p:nvPr/>
            </p:nvSpPr>
            <p:spPr bwMode="auto">
              <a:xfrm>
                <a:off x="2994" y="582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4" name="Group 60"/>
              <p:cNvGrpSpPr>
                <a:grpSpLocks/>
              </p:cNvGrpSpPr>
              <p:nvPr/>
            </p:nvGrpSpPr>
            <p:grpSpPr bwMode="auto">
              <a:xfrm>
                <a:off x="2844" y="606"/>
                <a:ext cx="135" cy="0"/>
                <a:chOff x="754" y="3678"/>
                <a:chExt cx="149" cy="0"/>
              </a:xfrm>
            </p:grpSpPr>
            <p:sp>
              <p:nvSpPr>
                <p:cNvPr id="54" name="Line 61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" name="Line 62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63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64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5" name="Line 65"/>
              <p:cNvSpPr>
                <a:spLocks noChangeShapeType="1"/>
              </p:cNvSpPr>
              <p:nvPr/>
            </p:nvSpPr>
            <p:spPr bwMode="auto">
              <a:xfrm>
                <a:off x="2999" y="606"/>
                <a:ext cx="24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6" name="Group 66"/>
              <p:cNvGrpSpPr>
                <a:grpSpLocks/>
              </p:cNvGrpSpPr>
              <p:nvPr/>
            </p:nvGrpSpPr>
            <p:grpSpPr bwMode="auto">
              <a:xfrm>
                <a:off x="2865" y="630"/>
                <a:ext cx="143" cy="0"/>
                <a:chOff x="754" y="3678"/>
                <a:chExt cx="149" cy="0"/>
              </a:xfrm>
            </p:grpSpPr>
            <p:sp>
              <p:nvSpPr>
                <p:cNvPr id="50" name="Line 67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1" name="Line 68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69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70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7" name="Line 71"/>
              <p:cNvSpPr>
                <a:spLocks noChangeShapeType="1"/>
              </p:cNvSpPr>
              <p:nvPr/>
            </p:nvSpPr>
            <p:spPr bwMode="auto">
              <a:xfrm>
                <a:off x="3030" y="630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8" name="Group 72"/>
              <p:cNvGrpSpPr>
                <a:grpSpLocks/>
              </p:cNvGrpSpPr>
              <p:nvPr/>
            </p:nvGrpSpPr>
            <p:grpSpPr bwMode="auto">
              <a:xfrm>
                <a:off x="2892" y="651"/>
                <a:ext cx="104" cy="0"/>
                <a:chOff x="754" y="3678"/>
                <a:chExt cx="149" cy="0"/>
              </a:xfrm>
            </p:grpSpPr>
            <p:sp>
              <p:nvSpPr>
                <p:cNvPr id="46" name="Line 73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Line 74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75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76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9" name="Line 77"/>
              <p:cNvSpPr>
                <a:spLocks noChangeShapeType="1"/>
              </p:cNvSpPr>
              <p:nvPr/>
            </p:nvSpPr>
            <p:spPr bwMode="auto">
              <a:xfrm>
                <a:off x="3012" y="651"/>
                <a:ext cx="18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Line 78"/>
              <p:cNvSpPr>
                <a:spLocks noChangeShapeType="1"/>
              </p:cNvSpPr>
              <p:nvPr/>
            </p:nvSpPr>
            <p:spPr bwMode="auto">
              <a:xfrm>
                <a:off x="3045" y="489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79"/>
              <p:cNvSpPr>
                <a:spLocks noChangeShapeType="1"/>
              </p:cNvSpPr>
              <p:nvPr/>
            </p:nvSpPr>
            <p:spPr bwMode="auto">
              <a:xfrm>
                <a:off x="3074" y="489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80"/>
              <p:cNvSpPr>
                <a:spLocks noChangeShapeType="1"/>
              </p:cNvSpPr>
              <p:nvPr/>
            </p:nvSpPr>
            <p:spPr bwMode="auto">
              <a:xfrm>
                <a:off x="3045" y="516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81"/>
              <p:cNvSpPr>
                <a:spLocks noChangeShapeType="1"/>
              </p:cNvSpPr>
              <p:nvPr/>
            </p:nvSpPr>
            <p:spPr bwMode="auto">
              <a:xfrm>
                <a:off x="3074" y="516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82"/>
              <p:cNvSpPr>
                <a:spLocks noChangeShapeType="1"/>
              </p:cNvSpPr>
              <p:nvPr/>
            </p:nvSpPr>
            <p:spPr bwMode="auto">
              <a:xfrm>
                <a:off x="3042" y="582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83"/>
              <p:cNvSpPr>
                <a:spLocks noChangeShapeType="1"/>
              </p:cNvSpPr>
              <p:nvPr/>
            </p:nvSpPr>
            <p:spPr bwMode="auto">
              <a:xfrm>
                <a:off x="3071" y="582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80" name="Straight Connector 79"/>
          <p:cNvCxnSpPr/>
          <p:nvPr/>
        </p:nvCxnSpPr>
        <p:spPr>
          <a:xfrm>
            <a:off x="0" y="852488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itle 1"/>
          <p:cNvSpPr txBox="1">
            <a:spLocks/>
          </p:cNvSpPr>
          <p:nvPr/>
        </p:nvSpPr>
        <p:spPr>
          <a:xfrm>
            <a:off x="457200" y="76200"/>
            <a:ext cx="8229600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HYDROLOGY PROJECT</a:t>
            </a:r>
          </a:p>
        </p:txBody>
      </p:sp>
      <p:graphicFrame>
        <p:nvGraphicFramePr>
          <p:cNvPr id="8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434994"/>
              </p:ext>
            </p:extLst>
          </p:nvPr>
        </p:nvGraphicFramePr>
        <p:xfrm>
          <a:off x="-22538" y="1409911"/>
          <a:ext cx="9143999" cy="5400072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394138"/>
                <a:gridCol w="5867400"/>
                <a:gridCol w="1882461"/>
              </a:tblGrid>
              <a:tr h="7236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 smtClean="0"/>
                        <a:t>Item Code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/>
                        <a:t>Package Name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500" u="none" strike="noStrike" dirty="0"/>
                        <a:t>Package Cost </a:t>
                      </a:r>
                      <a:r>
                        <a:rPr lang="en-US" sz="2500" u="none" strike="noStrike" dirty="0" smtClean="0"/>
                        <a:t>(Rs. in </a:t>
                      </a:r>
                      <a:r>
                        <a:rPr lang="en-US" sz="2500" u="none" strike="noStrike" dirty="0" err="1" smtClean="0"/>
                        <a:t>Lacs</a:t>
                      </a:r>
                      <a:r>
                        <a:rPr lang="en-US" sz="2500" u="none" strike="noStrike" dirty="0" smtClean="0"/>
                        <a:t>)</a:t>
                      </a:r>
                      <a:endParaRPr lang="en-US" sz="2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51097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u="none" strike="noStrike" dirty="0" smtClean="0"/>
                        <a:t>A1.1.01 &amp; A1.1.02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u="none" strike="noStrike" dirty="0" smtClean="0"/>
                        <a:t>RTDAS (Telemetry and civil works)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 smtClean="0"/>
                        <a:t>640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236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 smtClean="0"/>
                        <a:t>A1.9.03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 smtClean="0"/>
                        <a:t>O&amp;M of Hydro-met System-Communication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 smtClean="0"/>
                        <a:t>150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6506"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u="none" strike="noStrike" dirty="0" smtClean="0"/>
                        <a:t>D1.1.01 &amp; A1.9.02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u="none" strike="noStrike" dirty="0"/>
                        <a:t>Construction of DATA </a:t>
                      </a:r>
                      <a:r>
                        <a:rPr lang="en-GB" sz="2500" u="none" strike="noStrike" dirty="0" smtClean="0"/>
                        <a:t>Centre &amp; Furnishing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 smtClean="0"/>
                        <a:t>200</a:t>
                      </a:r>
                    </a:p>
                    <a:p>
                      <a:pPr algn="ctr" fontAlgn="b"/>
                      <a:r>
                        <a:rPr lang="en-US" sz="2500" u="none" strike="noStrike" dirty="0" smtClean="0"/>
                        <a:t>150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469346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 smtClean="0"/>
                        <a:t>B2.1.02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 smtClean="0"/>
                        <a:t>Strengthening</a:t>
                      </a:r>
                      <a:r>
                        <a:rPr lang="en-US" sz="2500" u="none" strike="noStrike" baseline="0" dirty="0" smtClean="0"/>
                        <a:t> and Integration with India-WRIS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 smtClean="0"/>
                        <a:t>100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00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 smtClean="0"/>
                        <a:t>C1.1.01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u="none" strike="noStrike" dirty="0" smtClean="0"/>
                        <a:t>Consultancy Services for extension of RTDSS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 smtClean="0"/>
                        <a:t>450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51097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u="none" strike="noStrike" dirty="0" smtClean="0"/>
                        <a:t>C1.1.02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u="none" strike="noStrike" dirty="0" smtClean="0"/>
                        <a:t>Sedimentation Study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 smtClean="0"/>
                        <a:t>400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097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u="none" strike="noStrike" dirty="0" smtClean="0"/>
                        <a:t>C1.1.04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u="none" strike="noStrike" dirty="0" smtClean="0"/>
                        <a:t>River Basin Information System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 smtClean="0"/>
                        <a:t>125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510974"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u="none" strike="noStrike" dirty="0" smtClean="0"/>
                        <a:t>C1.1.05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u="none" strike="noStrike" dirty="0" smtClean="0"/>
                        <a:t>O&amp;M of Existing System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500" u="none" strike="noStrike" dirty="0" smtClean="0"/>
                        <a:t>150</a:t>
                      </a:r>
                      <a:endParaRPr lang="en-US" sz="25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4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47" y="759966"/>
            <a:ext cx="8229600" cy="68783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Major Procurement in AWP 2016-2017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9693980"/>
              </p:ext>
            </p:extLst>
          </p:nvPr>
        </p:nvGraphicFramePr>
        <p:xfrm>
          <a:off x="0" y="1599358"/>
          <a:ext cx="9144002" cy="5258642"/>
        </p:xfrm>
        <a:graphic>
          <a:graphicData uri="http://schemas.openxmlformats.org/drawingml/2006/table">
            <a:tbl>
              <a:tblPr/>
              <a:tblGrid>
                <a:gridCol w="1295400"/>
                <a:gridCol w="4479760"/>
                <a:gridCol w="1540043"/>
                <a:gridCol w="1828799"/>
              </a:tblGrid>
              <a:tr h="155432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Item Code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Package Name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Package Cost in Lacs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Status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10993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2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D3.2.02</a:t>
                      </a:r>
                      <a:endParaRPr lang="en-IN" sz="2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2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Renovation of NHP Directorate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 be done in 2017-18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40046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2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D3.2.03</a:t>
                      </a:r>
                      <a:endParaRPr lang="en-IN" sz="2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2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Procurement of Inspection Vehicle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Completed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54329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28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D3.2.04</a:t>
                      </a:r>
                      <a:endParaRPr lang="en-IN" sz="28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IN" sz="28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Procurement of Laptop with accessories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 Laptops Purchased out of 8 No.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341841" y="177893"/>
            <a:ext cx="625476" cy="614270"/>
            <a:chOff x="2700" y="192"/>
            <a:chExt cx="487" cy="672"/>
          </a:xfrm>
        </p:grpSpPr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2728" y="706"/>
              <a:ext cx="439" cy="158"/>
              <a:chOff x="1493" y="4000"/>
              <a:chExt cx="439" cy="158"/>
            </a:xfrm>
          </p:grpSpPr>
          <p:sp>
            <p:nvSpPr>
              <p:cNvPr id="79" name="Rectangle 10"/>
              <p:cNvSpPr>
                <a:spLocks noChangeArrowheads="1"/>
              </p:cNvSpPr>
              <p:nvPr/>
            </p:nvSpPr>
            <p:spPr bwMode="auto">
              <a:xfrm>
                <a:off x="1493" y="4000"/>
                <a:ext cx="439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700" dirty="0">
                    <a:solidFill>
                      <a:srgbClr val="FF3300"/>
                    </a:solidFill>
                  </a:rPr>
                  <a:t>Bhakra   Beas</a:t>
                </a:r>
                <a:endParaRPr lang="en-US" altLang="en-US" sz="700" dirty="0"/>
              </a:p>
            </p:txBody>
          </p:sp>
          <p:sp>
            <p:nvSpPr>
              <p:cNvPr id="80" name="Rectangle 11"/>
              <p:cNvSpPr>
                <a:spLocks noChangeArrowheads="1"/>
              </p:cNvSpPr>
              <p:nvPr/>
            </p:nvSpPr>
            <p:spPr bwMode="auto">
              <a:xfrm>
                <a:off x="1494" y="4063"/>
                <a:ext cx="433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700" dirty="0">
                    <a:solidFill>
                      <a:srgbClr val="FF3300"/>
                    </a:solidFill>
                  </a:rPr>
                  <a:t>Nation’s Pride</a:t>
                </a:r>
                <a:endParaRPr lang="en-US" altLang="en-US" sz="700" dirty="0"/>
              </a:p>
            </p:txBody>
          </p:sp>
        </p:grp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2700" y="192"/>
              <a:ext cx="487" cy="518"/>
              <a:chOff x="2700" y="192"/>
              <a:chExt cx="487" cy="518"/>
            </a:xfrm>
          </p:grpSpPr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 rot="10800000" flipV="1">
                <a:off x="3141" y="551"/>
                <a:ext cx="46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4"/>
              <p:cNvSpPr>
                <a:spLocks noChangeShapeType="1"/>
              </p:cNvSpPr>
              <p:nvPr/>
            </p:nvSpPr>
            <p:spPr bwMode="auto">
              <a:xfrm rot="10800000" flipV="1">
                <a:off x="3125" y="603"/>
                <a:ext cx="62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Oval 15"/>
              <p:cNvSpPr>
                <a:spLocks noChangeAspect="1" noChangeArrowheads="1"/>
              </p:cNvSpPr>
              <p:nvPr/>
            </p:nvSpPr>
            <p:spPr bwMode="auto">
              <a:xfrm>
                <a:off x="2745" y="372"/>
                <a:ext cx="281" cy="263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1" name="Oval 16"/>
              <p:cNvSpPr>
                <a:spLocks noChangeAspect="1" noChangeArrowheads="1"/>
              </p:cNvSpPr>
              <p:nvPr/>
            </p:nvSpPr>
            <p:spPr bwMode="auto">
              <a:xfrm>
                <a:off x="2701" y="332"/>
                <a:ext cx="371" cy="348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2" name="Oval 17"/>
              <p:cNvSpPr>
                <a:spLocks noChangeAspect="1" noChangeArrowheads="1"/>
              </p:cNvSpPr>
              <p:nvPr/>
            </p:nvSpPr>
            <p:spPr bwMode="auto">
              <a:xfrm>
                <a:off x="2770" y="363"/>
                <a:ext cx="371" cy="347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3" name="Oval 18"/>
              <p:cNvSpPr>
                <a:spLocks noChangeAspect="1" noChangeArrowheads="1"/>
              </p:cNvSpPr>
              <p:nvPr/>
            </p:nvSpPr>
            <p:spPr bwMode="auto">
              <a:xfrm>
                <a:off x="2819" y="405"/>
                <a:ext cx="281" cy="2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4" name="Rectangle 19"/>
              <p:cNvSpPr>
                <a:spLocks noChangeArrowheads="1"/>
              </p:cNvSpPr>
              <p:nvPr/>
            </p:nvSpPr>
            <p:spPr bwMode="auto">
              <a:xfrm>
                <a:off x="2769" y="229"/>
                <a:ext cx="48" cy="304"/>
              </a:xfrm>
              <a:prstGeom prst="rect">
                <a:avLst/>
              </a:prstGeom>
              <a:solidFill>
                <a:srgbClr val="FF3300"/>
              </a:solidFill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 flipV="1">
                <a:off x="2700" y="192"/>
                <a:ext cx="0" cy="316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 flipV="1">
                <a:off x="2750" y="192"/>
                <a:ext cx="0" cy="196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2700" y="19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 rot="10800000" flipV="1">
                <a:off x="3033" y="504"/>
                <a:ext cx="154" cy="1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 rot="10800000" flipV="1">
                <a:off x="3036" y="549"/>
                <a:ext cx="57" cy="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rot="10800000" flipV="1">
                <a:off x="3036" y="600"/>
                <a:ext cx="53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>
                <a:off x="2839" y="468"/>
                <a:ext cx="239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 rot="58233" flipH="1">
                <a:off x="3084" y="597"/>
                <a:ext cx="17" cy="26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28"/>
              <p:cNvSpPr>
                <a:spLocks noChangeArrowheads="1"/>
              </p:cNvSpPr>
              <p:nvPr/>
            </p:nvSpPr>
            <p:spPr bwMode="auto">
              <a:xfrm>
                <a:off x="2708" y="393"/>
                <a:ext cx="16" cy="119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24" name="Rectangle 29"/>
              <p:cNvSpPr>
                <a:spLocks noChangeArrowheads="1"/>
              </p:cNvSpPr>
              <p:nvPr/>
            </p:nvSpPr>
            <p:spPr bwMode="auto">
              <a:xfrm>
                <a:off x="2719" y="335"/>
                <a:ext cx="25" cy="11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grpSp>
            <p:nvGrpSpPr>
              <p:cNvPr id="25" name="Group 30"/>
              <p:cNvGrpSpPr>
                <a:grpSpLocks/>
              </p:cNvGrpSpPr>
              <p:nvPr/>
            </p:nvGrpSpPr>
            <p:grpSpPr bwMode="auto">
              <a:xfrm>
                <a:off x="2839" y="492"/>
                <a:ext cx="132" cy="0"/>
                <a:chOff x="754" y="3678"/>
                <a:chExt cx="149" cy="0"/>
              </a:xfrm>
            </p:grpSpPr>
            <p:sp>
              <p:nvSpPr>
                <p:cNvPr id="75" name="Line 31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Line 32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Line 33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Line 34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Line 35"/>
              <p:cNvSpPr>
                <a:spLocks noChangeShapeType="1"/>
              </p:cNvSpPr>
              <p:nvPr/>
            </p:nvSpPr>
            <p:spPr bwMode="auto">
              <a:xfrm>
                <a:off x="2991" y="492"/>
                <a:ext cx="23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2829" y="513"/>
                <a:ext cx="132" cy="0"/>
                <a:chOff x="754" y="3678"/>
                <a:chExt cx="149" cy="0"/>
              </a:xfrm>
            </p:grpSpPr>
            <p:sp>
              <p:nvSpPr>
                <p:cNvPr id="71" name="Line 37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Line 38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Line 39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Line 40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Line 41"/>
              <p:cNvSpPr>
                <a:spLocks noChangeShapeType="1"/>
              </p:cNvSpPr>
              <p:nvPr/>
            </p:nvSpPr>
            <p:spPr bwMode="auto">
              <a:xfrm>
                <a:off x="2981" y="513"/>
                <a:ext cx="23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42"/>
              <p:cNvGrpSpPr>
                <a:grpSpLocks/>
              </p:cNvGrpSpPr>
              <p:nvPr/>
            </p:nvGrpSpPr>
            <p:grpSpPr bwMode="auto">
              <a:xfrm>
                <a:off x="2826" y="537"/>
                <a:ext cx="143" cy="0"/>
                <a:chOff x="754" y="3678"/>
                <a:chExt cx="149" cy="0"/>
              </a:xfrm>
            </p:grpSpPr>
            <p:sp>
              <p:nvSpPr>
                <p:cNvPr id="67" name="Line 43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44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Line 45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Line 46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" name="Line 47"/>
              <p:cNvSpPr>
                <a:spLocks noChangeShapeType="1"/>
              </p:cNvSpPr>
              <p:nvPr/>
            </p:nvSpPr>
            <p:spPr bwMode="auto">
              <a:xfrm>
                <a:off x="2991" y="537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" name="Group 48"/>
              <p:cNvGrpSpPr>
                <a:grpSpLocks/>
              </p:cNvGrpSpPr>
              <p:nvPr/>
            </p:nvGrpSpPr>
            <p:grpSpPr bwMode="auto">
              <a:xfrm>
                <a:off x="2826" y="558"/>
                <a:ext cx="143" cy="0"/>
                <a:chOff x="754" y="3678"/>
                <a:chExt cx="149" cy="0"/>
              </a:xfrm>
            </p:grpSpPr>
            <p:sp>
              <p:nvSpPr>
                <p:cNvPr id="63" name="Line 49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0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1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52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Line 53"/>
              <p:cNvSpPr>
                <a:spLocks noChangeShapeType="1"/>
              </p:cNvSpPr>
              <p:nvPr/>
            </p:nvSpPr>
            <p:spPr bwMode="auto">
              <a:xfrm>
                <a:off x="2991" y="558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" name="Group 54"/>
              <p:cNvGrpSpPr>
                <a:grpSpLocks/>
              </p:cNvGrpSpPr>
              <p:nvPr/>
            </p:nvGrpSpPr>
            <p:grpSpPr bwMode="auto">
              <a:xfrm>
                <a:off x="2829" y="582"/>
                <a:ext cx="143" cy="0"/>
                <a:chOff x="754" y="3678"/>
                <a:chExt cx="149" cy="0"/>
              </a:xfrm>
            </p:grpSpPr>
            <p:sp>
              <p:nvSpPr>
                <p:cNvPr id="59" name="Line 55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56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57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58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Line 59"/>
              <p:cNvSpPr>
                <a:spLocks noChangeShapeType="1"/>
              </p:cNvSpPr>
              <p:nvPr/>
            </p:nvSpPr>
            <p:spPr bwMode="auto">
              <a:xfrm>
                <a:off x="2994" y="582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" name="Group 60"/>
              <p:cNvGrpSpPr>
                <a:grpSpLocks/>
              </p:cNvGrpSpPr>
              <p:nvPr/>
            </p:nvGrpSpPr>
            <p:grpSpPr bwMode="auto">
              <a:xfrm>
                <a:off x="2844" y="606"/>
                <a:ext cx="135" cy="0"/>
                <a:chOff x="754" y="3678"/>
                <a:chExt cx="149" cy="0"/>
              </a:xfrm>
            </p:grpSpPr>
            <p:sp>
              <p:nvSpPr>
                <p:cNvPr id="55" name="Line 61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62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63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64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" name="Line 65"/>
              <p:cNvSpPr>
                <a:spLocks noChangeShapeType="1"/>
              </p:cNvSpPr>
              <p:nvPr/>
            </p:nvSpPr>
            <p:spPr bwMode="auto">
              <a:xfrm>
                <a:off x="2999" y="606"/>
                <a:ext cx="24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" name="Group 66"/>
              <p:cNvGrpSpPr>
                <a:grpSpLocks/>
              </p:cNvGrpSpPr>
              <p:nvPr/>
            </p:nvGrpSpPr>
            <p:grpSpPr bwMode="auto">
              <a:xfrm>
                <a:off x="2865" y="630"/>
                <a:ext cx="143" cy="0"/>
                <a:chOff x="754" y="3678"/>
                <a:chExt cx="149" cy="0"/>
              </a:xfrm>
            </p:grpSpPr>
            <p:sp>
              <p:nvSpPr>
                <p:cNvPr id="51" name="Line 67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68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69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70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" name="Line 71"/>
              <p:cNvSpPr>
                <a:spLocks noChangeShapeType="1"/>
              </p:cNvSpPr>
              <p:nvPr/>
            </p:nvSpPr>
            <p:spPr bwMode="auto">
              <a:xfrm>
                <a:off x="3030" y="630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" name="Group 72"/>
              <p:cNvGrpSpPr>
                <a:grpSpLocks/>
              </p:cNvGrpSpPr>
              <p:nvPr/>
            </p:nvGrpSpPr>
            <p:grpSpPr bwMode="auto">
              <a:xfrm>
                <a:off x="2892" y="651"/>
                <a:ext cx="104" cy="0"/>
                <a:chOff x="754" y="3678"/>
                <a:chExt cx="149" cy="0"/>
              </a:xfrm>
            </p:grpSpPr>
            <p:sp>
              <p:nvSpPr>
                <p:cNvPr id="47" name="Line 73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74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75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76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" name="Line 77"/>
              <p:cNvSpPr>
                <a:spLocks noChangeShapeType="1"/>
              </p:cNvSpPr>
              <p:nvPr/>
            </p:nvSpPr>
            <p:spPr bwMode="auto">
              <a:xfrm>
                <a:off x="3012" y="651"/>
                <a:ext cx="18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78"/>
              <p:cNvSpPr>
                <a:spLocks noChangeShapeType="1"/>
              </p:cNvSpPr>
              <p:nvPr/>
            </p:nvSpPr>
            <p:spPr bwMode="auto">
              <a:xfrm>
                <a:off x="3045" y="489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79"/>
              <p:cNvSpPr>
                <a:spLocks noChangeShapeType="1"/>
              </p:cNvSpPr>
              <p:nvPr/>
            </p:nvSpPr>
            <p:spPr bwMode="auto">
              <a:xfrm>
                <a:off x="3074" y="489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80"/>
              <p:cNvSpPr>
                <a:spLocks noChangeShapeType="1"/>
              </p:cNvSpPr>
              <p:nvPr/>
            </p:nvSpPr>
            <p:spPr bwMode="auto">
              <a:xfrm>
                <a:off x="3045" y="516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81"/>
              <p:cNvSpPr>
                <a:spLocks noChangeShapeType="1"/>
              </p:cNvSpPr>
              <p:nvPr/>
            </p:nvSpPr>
            <p:spPr bwMode="auto">
              <a:xfrm>
                <a:off x="3074" y="516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82"/>
              <p:cNvSpPr>
                <a:spLocks noChangeShapeType="1"/>
              </p:cNvSpPr>
              <p:nvPr/>
            </p:nvSpPr>
            <p:spPr bwMode="auto">
              <a:xfrm>
                <a:off x="3042" y="582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83"/>
              <p:cNvSpPr>
                <a:spLocks noChangeShapeType="1"/>
              </p:cNvSpPr>
              <p:nvPr/>
            </p:nvSpPr>
            <p:spPr bwMode="auto">
              <a:xfrm>
                <a:off x="3071" y="582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-31750" y="852488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itle 1"/>
          <p:cNvSpPr txBox="1">
            <a:spLocks/>
          </p:cNvSpPr>
          <p:nvPr/>
        </p:nvSpPr>
        <p:spPr>
          <a:xfrm>
            <a:off x="457200" y="76200"/>
            <a:ext cx="8229600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HYDROLOGY PROJECT</a:t>
            </a:r>
          </a:p>
        </p:txBody>
      </p:sp>
    </p:spTree>
    <p:extLst>
      <p:ext uri="{BB962C8B-B14F-4D97-AF65-F5344CB8AC3E}">
        <p14:creationId xmlns:p14="http://schemas.microsoft.com/office/powerpoint/2010/main" val="262007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181" y="852488"/>
            <a:ext cx="8229600" cy="747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Major Procurement in AWP 2017-2018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937523"/>
              </p:ext>
            </p:extLst>
          </p:nvPr>
        </p:nvGraphicFramePr>
        <p:xfrm>
          <a:off x="1" y="1600200"/>
          <a:ext cx="9143999" cy="5257799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1676399"/>
                <a:gridCol w="5554867"/>
                <a:gridCol w="1912733"/>
              </a:tblGrid>
              <a:tr h="766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/>
                        <a:t>Item Code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/>
                        <a:t>Package Name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/>
                        <a:t>Package Cost </a:t>
                      </a:r>
                      <a:r>
                        <a:rPr lang="en-US" sz="2400" u="none" strike="noStrike" dirty="0" smtClean="0"/>
                        <a:t>(</a:t>
                      </a:r>
                      <a:r>
                        <a:rPr lang="en-US" sz="2400" u="none" strike="noStrike" dirty="0" err="1" smtClean="0"/>
                        <a:t>Rs.in</a:t>
                      </a:r>
                      <a:r>
                        <a:rPr lang="en-US" sz="2400" u="none" strike="noStrike" dirty="0" smtClean="0"/>
                        <a:t> </a:t>
                      </a:r>
                      <a:r>
                        <a:rPr lang="en-US" sz="2400" u="none" strike="noStrike" dirty="0" err="1" smtClean="0"/>
                        <a:t>Lacs</a:t>
                      </a:r>
                      <a:r>
                        <a:rPr lang="en-US" sz="2400" u="none" strike="noStrike" dirty="0" smtClean="0"/>
                        <a:t>)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244062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smtClean="0"/>
                        <a:t>A1.1.01.01 </a:t>
                      </a:r>
                    </a:p>
                    <a:p>
                      <a:pPr algn="ctr" fontAlgn="b"/>
                      <a:r>
                        <a:rPr lang="en-GB" sz="2400" u="none" strike="noStrike" dirty="0" smtClean="0"/>
                        <a:t>&amp;</a:t>
                      </a:r>
                    </a:p>
                    <a:p>
                      <a:pPr algn="ctr" fontAlgn="b"/>
                      <a:r>
                        <a:rPr lang="en-GB" sz="2400" u="none" strike="noStrike" dirty="0" smtClean="0"/>
                        <a:t> A1.1.02.01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/>
                        <a:t>Procurement of Real Time </a:t>
                      </a:r>
                      <a:r>
                        <a:rPr lang="en-GB" sz="2400" u="none" strike="noStrike" dirty="0" smtClean="0"/>
                        <a:t>Hydro-meteorological </a:t>
                      </a:r>
                      <a:r>
                        <a:rPr lang="en-GB" sz="2400" u="none" strike="noStrike" dirty="0"/>
                        <a:t>Sensors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70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3883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C1.1.01.01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/>
                        <a:t>O&amp;M of RTDSS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50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9589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smtClean="0"/>
                        <a:t>D1.1.01.01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/>
                        <a:t>Construction of DATA Training Centre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100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6712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D3.2.01.06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/>
                        <a:t>Renovation of NHP Directorate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6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464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smtClean="0"/>
                        <a:t>A1.9.01.01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/>
                        <a:t>AMC of DAS System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120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00116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400" u="none" strike="noStrike" dirty="0" smtClean="0"/>
                        <a:t>D3.2.01.06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/>
                        <a:t>Procurement of Articulating Pick up Vehicle (Multi-utility)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/>
                        <a:t>12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341841" y="177893"/>
            <a:ext cx="625476" cy="614270"/>
            <a:chOff x="2700" y="192"/>
            <a:chExt cx="487" cy="672"/>
          </a:xfrm>
        </p:grpSpPr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2728" y="706"/>
              <a:ext cx="439" cy="158"/>
              <a:chOff x="1493" y="4000"/>
              <a:chExt cx="439" cy="158"/>
            </a:xfrm>
          </p:grpSpPr>
          <p:sp>
            <p:nvSpPr>
              <p:cNvPr id="79" name="Rectangle 10"/>
              <p:cNvSpPr>
                <a:spLocks noChangeArrowheads="1"/>
              </p:cNvSpPr>
              <p:nvPr/>
            </p:nvSpPr>
            <p:spPr bwMode="auto">
              <a:xfrm>
                <a:off x="1493" y="4000"/>
                <a:ext cx="439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700" dirty="0">
                    <a:solidFill>
                      <a:srgbClr val="FF3300"/>
                    </a:solidFill>
                  </a:rPr>
                  <a:t>Bhakra   Beas</a:t>
                </a:r>
                <a:endParaRPr lang="en-US" altLang="en-US" sz="700" dirty="0"/>
              </a:p>
            </p:txBody>
          </p:sp>
          <p:sp>
            <p:nvSpPr>
              <p:cNvPr id="80" name="Rectangle 11"/>
              <p:cNvSpPr>
                <a:spLocks noChangeArrowheads="1"/>
              </p:cNvSpPr>
              <p:nvPr/>
            </p:nvSpPr>
            <p:spPr bwMode="auto">
              <a:xfrm>
                <a:off x="1494" y="4063"/>
                <a:ext cx="433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700" dirty="0">
                    <a:solidFill>
                      <a:srgbClr val="FF3300"/>
                    </a:solidFill>
                  </a:rPr>
                  <a:t>Nation’s Pride</a:t>
                </a:r>
                <a:endParaRPr lang="en-US" altLang="en-US" sz="700" dirty="0"/>
              </a:p>
            </p:txBody>
          </p:sp>
        </p:grp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2700" y="192"/>
              <a:ext cx="487" cy="518"/>
              <a:chOff x="2700" y="192"/>
              <a:chExt cx="487" cy="518"/>
            </a:xfrm>
          </p:grpSpPr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 rot="10800000" flipV="1">
                <a:off x="3141" y="551"/>
                <a:ext cx="46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4"/>
              <p:cNvSpPr>
                <a:spLocks noChangeShapeType="1"/>
              </p:cNvSpPr>
              <p:nvPr/>
            </p:nvSpPr>
            <p:spPr bwMode="auto">
              <a:xfrm rot="10800000" flipV="1">
                <a:off x="3125" y="603"/>
                <a:ext cx="62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Oval 15"/>
              <p:cNvSpPr>
                <a:spLocks noChangeAspect="1" noChangeArrowheads="1"/>
              </p:cNvSpPr>
              <p:nvPr/>
            </p:nvSpPr>
            <p:spPr bwMode="auto">
              <a:xfrm>
                <a:off x="2745" y="372"/>
                <a:ext cx="281" cy="263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1" name="Oval 16"/>
              <p:cNvSpPr>
                <a:spLocks noChangeAspect="1" noChangeArrowheads="1"/>
              </p:cNvSpPr>
              <p:nvPr/>
            </p:nvSpPr>
            <p:spPr bwMode="auto">
              <a:xfrm>
                <a:off x="2701" y="332"/>
                <a:ext cx="371" cy="348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2" name="Oval 17"/>
              <p:cNvSpPr>
                <a:spLocks noChangeAspect="1" noChangeArrowheads="1"/>
              </p:cNvSpPr>
              <p:nvPr/>
            </p:nvSpPr>
            <p:spPr bwMode="auto">
              <a:xfrm>
                <a:off x="2770" y="363"/>
                <a:ext cx="371" cy="347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3" name="Oval 18"/>
              <p:cNvSpPr>
                <a:spLocks noChangeAspect="1" noChangeArrowheads="1"/>
              </p:cNvSpPr>
              <p:nvPr/>
            </p:nvSpPr>
            <p:spPr bwMode="auto">
              <a:xfrm>
                <a:off x="2819" y="405"/>
                <a:ext cx="281" cy="2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4" name="Rectangle 19"/>
              <p:cNvSpPr>
                <a:spLocks noChangeArrowheads="1"/>
              </p:cNvSpPr>
              <p:nvPr/>
            </p:nvSpPr>
            <p:spPr bwMode="auto">
              <a:xfrm>
                <a:off x="2769" y="229"/>
                <a:ext cx="48" cy="304"/>
              </a:xfrm>
              <a:prstGeom prst="rect">
                <a:avLst/>
              </a:prstGeom>
              <a:solidFill>
                <a:srgbClr val="FF3300"/>
              </a:solidFill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 flipV="1">
                <a:off x="2700" y="192"/>
                <a:ext cx="0" cy="316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 flipV="1">
                <a:off x="2750" y="192"/>
                <a:ext cx="0" cy="196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2700" y="19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 rot="10800000" flipV="1">
                <a:off x="3033" y="504"/>
                <a:ext cx="154" cy="1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 rot="10800000" flipV="1">
                <a:off x="3036" y="549"/>
                <a:ext cx="57" cy="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rot="10800000" flipV="1">
                <a:off x="3036" y="600"/>
                <a:ext cx="53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>
                <a:off x="2839" y="468"/>
                <a:ext cx="239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 rot="58233" flipH="1">
                <a:off x="3084" y="597"/>
                <a:ext cx="17" cy="26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28"/>
              <p:cNvSpPr>
                <a:spLocks noChangeArrowheads="1"/>
              </p:cNvSpPr>
              <p:nvPr/>
            </p:nvSpPr>
            <p:spPr bwMode="auto">
              <a:xfrm>
                <a:off x="2708" y="393"/>
                <a:ext cx="16" cy="119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24" name="Rectangle 29"/>
              <p:cNvSpPr>
                <a:spLocks noChangeArrowheads="1"/>
              </p:cNvSpPr>
              <p:nvPr/>
            </p:nvSpPr>
            <p:spPr bwMode="auto">
              <a:xfrm>
                <a:off x="2719" y="335"/>
                <a:ext cx="25" cy="11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grpSp>
            <p:nvGrpSpPr>
              <p:cNvPr id="25" name="Group 30"/>
              <p:cNvGrpSpPr>
                <a:grpSpLocks/>
              </p:cNvGrpSpPr>
              <p:nvPr/>
            </p:nvGrpSpPr>
            <p:grpSpPr bwMode="auto">
              <a:xfrm>
                <a:off x="2839" y="492"/>
                <a:ext cx="132" cy="0"/>
                <a:chOff x="754" y="3678"/>
                <a:chExt cx="149" cy="0"/>
              </a:xfrm>
            </p:grpSpPr>
            <p:sp>
              <p:nvSpPr>
                <p:cNvPr id="75" name="Line 31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Line 32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Line 33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Line 34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Line 35"/>
              <p:cNvSpPr>
                <a:spLocks noChangeShapeType="1"/>
              </p:cNvSpPr>
              <p:nvPr/>
            </p:nvSpPr>
            <p:spPr bwMode="auto">
              <a:xfrm>
                <a:off x="2991" y="492"/>
                <a:ext cx="23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2829" y="513"/>
                <a:ext cx="132" cy="0"/>
                <a:chOff x="754" y="3678"/>
                <a:chExt cx="149" cy="0"/>
              </a:xfrm>
            </p:grpSpPr>
            <p:sp>
              <p:nvSpPr>
                <p:cNvPr id="71" name="Line 37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Line 38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Line 39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Line 40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Line 41"/>
              <p:cNvSpPr>
                <a:spLocks noChangeShapeType="1"/>
              </p:cNvSpPr>
              <p:nvPr/>
            </p:nvSpPr>
            <p:spPr bwMode="auto">
              <a:xfrm>
                <a:off x="2981" y="513"/>
                <a:ext cx="23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42"/>
              <p:cNvGrpSpPr>
                <a:grpSpLocks/>
              </p:cNvGrpSpPr>
              <p:nvPr/>
            </p:nvGrpSpPr>
            <p:grpSpPr bwMode="auto">
              <a:xfrm>
                <a:off x="2826" y="537"/>
                <a:ext cx="143" cy="0"/>
                <a:chOff x="754" y="3678"/>
                <a:chExt cx="149" cy="0"/>
              </a:xfrm>
            </p:grpSpPr>
            <p:sp>
              <p:nvSpPr>
                <p:cNvPr id="67" name="Line 43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44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Line 45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Line 46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" name="Line 47"/>
              <p:cNvSpPr>
                <a:spLocks noChangeShapeType="1"/>
              </p:cNvSpPr>
              <p:nvPr/>
            </p:nvSpPr>
            <p:spPr bwMode="auto">
              <a:xfrm>
                <a:off x="2991" y="537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" name="Group 48"/>
              <p:cNvGrpSpPr>
                <a:grpSpLocks/>
              </p:cNvGrpSpPr>
              <p:nvPr/>
            </p:nvGrpSpPr>
            <p:grpSpPr bwMode="auto">
              <a:xfrm>
                <a:off x="2826" y="558"/>
                <a:ext cx="143" cy="0"/>
                <a:chOff x="754" y="3678"/>
                <a:chExt cx="149" cy="0"/>
              </a:xfrm>
            </p:grpSpPr>
            <p:sp>
              <p:nvSpPr>
                <p:cNvPr id="63" name="Line 49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0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1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52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Line 53"/>
              <p:cNvSpPr>
                <a:spLocks noChangeShapeType="1"/>
              </p:cNvSpPr>
              <p:nvPr/>
            </p:nvSpPr>
            <p:spPr bwMode="auto">
              <a:xfrm>
                <a:off x="2991" y="558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" name="Group 54"/>
              <p:cNvGrpSpPr>
                <a:grpSpLocks/>
              </p:cNvGrpSpPr>
              <p:nvPr/>
            </p:nvGrpSpPr>
            <p:grpSpPr bwMode="auto">
              <a:xfrm>
                <a:off x="2829" y="582"/>
                <a:ext cx="143" cy="0"/>
                <a:chOff x="754" y="3678"/>
                <a:chExt cx="149" cy="0"/>
              </a:xfrm>
            </p:grpSpPr>
            <p:sp>
              <p:nvSpPr>
                <p:cNvPr id="59" name="Line 55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56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57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58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Line 59"/>
              <p:cNvSpPr>
                <a:spLocks noChangeShapeType="1"/>
              </p:cNvSpPr>
              <p:nvPr/>
            </p:nvSpPr>
            <p:spPr bwMode="auto">
              <a:xfrm>
                <a:off x="2994" y="582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" name="Group 60"/>
              <p:cNvGrpSpPr>
                <a:grpSpLocks/>
              </p:cNvGrpSpPr>
              <p:nvPr/>
            </p:nvGrpSpPr>
            <p:grpSpPr bwMode="auto">
              <a:xfrm>
                <a:off x="2844" y="606"/>
                <a:ext cx="135" cy="0"/>
                <a:chOff x="754" y="3678"/>
                <a:chExt cx="149" cy="0"/>
              </a:xfrm>
            </p:grpSpPr>
            <p:sp>
              <p:nvSpPr>
                <p:cNvPr id="55" name="Line 61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62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63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64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" name="Line 65"/>
              <p:cNvSpPr>
                <a:spLocks noChangeShapeType="1"/>
              </p:cNvSpPr>
              <p:nvPr/>
            </p:nvSpPr>
            <p:spPr bwMode="auto">
              <a:xfrm>
                <a:off x="2999" y="606"/>
                <a:ext cx="24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" name="Group 66"/>
              <p:cNvGrpSpPr>
                <a:grpSpLocks/>
              </p:cNvGrpSpPr>
              <p:nvPr/>
            </p:nvGrpSpPr>
            <p:grpSpPr bwMode="auto">
              <a:xfrm>
                <a:off x="2865" y="630"/>
                <a:ext cx="143" cy="0"/>
                <a:chOff x="754" y="3678"/>
                <a:chExt cx="149" cy="0"/>
              </a:xfrm>
            </p:grpSpPr>
            <p:sp>
              <p:nvSpPr>
                <p:cNvPr id="51" name="Line 67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68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69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70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" name="Line 71"/>
              <p:cNvSpPr>
                <a:spLocks noChangeShapeType="1"/>
              </p:cNvSpPr>
              <p:nvPr/>
            </p:nvSpPr>
            <p:spPr bwMode="auto">
              <a:xfrm>
                <a:off x="3030" y="630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" name="Group 72"/>
              <p:cNvGrpSpPr>
                <a:grpSpLocks/>
              </p:cNvGrpSpPr>
              <p:nvPr/>
            </p:nvGrpSpPr>
            <p:grpSpPr bwMode="auto">
              <a:xfrm>
                <a:off x="2892" y="651"/>
                <a:ext cx="104" cy="0"/>
                <a:chOff x="754" y="3678"/>
                <a:chExt cx="149" cy="0"/>
              </a:xfrm>
            </p:grpSpPr>
            <p:sp>
              <p:nvSpPr>
                <p:cNvPr id="47" name="Line 73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74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75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76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" name="Line 77"/>
              <p:cNvSpPr>
                <a:spLocks noChangeShapeType="1"/>
              </p:cNvSpPr>
              <p:nvPr/>
            </p:nvSpPr>
            <p:spPr bwMode="auto">
              <a:xfrm>
                <a:off x="3012" y="651"/>
                <a:ext cx="18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78"/>
              <p:cNvSpPr>
                <a:spLocks noChangeShapeType="1"/>
              </p:cNvSpPr>
              <p:nvPr/>
            </p:nvSpPr>
            <p:spPr bwMode="auto">
              <a:xfrm>
                <a:off x="3045" y="489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79"/>
              <p:cNvSpPr>
                <a:spLocks noChangeShapeType="1"/>
              </p:cNvSpPr>
              <p:nvPr/>
            </p:nvSpPr>
            <p:spPr bwMode="auto">
              <a:xfrm>
                <a:off x="3074" y="489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80"/>
              <p:cNvSpPr>
                <a:spLocks noChangeShapeType="1"/>
              </p:cNvSpPr>
              <p:nvPr/>
            </p:nvSpPr>
            <p:spPr bwMode="auto">
              <a:xfrm>
                <a:off x="3045" y="516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81"/>
              <p:cNvSpPr>
                <a:spLocks noChangeShapeType="1"/>
              </p:cNvSpPr>
              <p:nvPr/>
            </p:nvSpPr>
            <p:spPr bwMode="auto">
              <a:xfrm>
                <a:off x="3074" y="516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82"/>
              <p:cNvSpPr>
                <a:spLocks noChangeShapeType="1"/>
              </p:cNvSpPr>
              <p:nvPr/>
            </p:nvSpPr>
            <p:spPr bwMode="auto">
              <a:xfrm>
                <a:off x="3042" y="582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83"/>
              <p:cNvSpPr>
                <a:spLocks noChangeShapeType="1"/>
              </p:cNvSpPr>
              <p:nvPr/>
            </p:nvSpPr>
            <p:spPr bwMode="auto">
              <a:xfrm>
                <a:off x="3071" y="582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-31750" y="852488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itle 1"/>
          <p:cNvSpPr txBox="1">
            <a:spLocks/>
          </p:cNvSpPr>
          <p:nvPr/>
        </p:nvSpPr>
        <p:spPr>
          <a:xfrm>
            <a:off x="444446" y="14613"/>
            <a:ext cx="8229600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HYDROLOGY PROJECT</a:t>
            </a:r>
          </a:p>
        </p:txBody>
      </p:sp>
    </p:spTree>
    <p:extLst>
      <p:ext uri="{BB962C8B-B14F-4D97-AF65-F5344CB8AC3E}">
        <p14:creationId xmlns:p14="http://schemas.microsoft.com/office/powerpoint/2010/main" val="342334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2488"/>
            <a:ext cx="9144000" cy="7477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Physical Progress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811691"/>
              </p:ext>
            </p:extLst>
          </p:nvPr>
        </p:nvGraphicFramePr>
        <p:xfrm>
          <a:off x="0" y="1600201"/>
          <a:ext cx="9144000" cy="5257800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6248400"/>
                <a:gridCol w="2895600"/>
              </a:tblGrid>
              <a:tr h="6622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/>
                        <a:t>Package Name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strike="noStrike" dirty="0" smtClean="0"/>
                        <a:t>Physical Progress</a:t>
                      </a:r>
                      <a:endParaRPr lang="en-US" sz="20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1139669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/>
                        <a:t>Procurement of Real Time </a:t>
                      </a:r>
                      <a:r>
                        <a:rPr lang="en-GB" sz="2800" u="none" strike="noStrike" dirty="0" smtClean="0"/>
                        <a:t>Hydro-meteorological </a:t>
                      </a:r>
                      <a:r>
                        <a:rPr lang="en-GB" sz="2800" u="none" strike="noStrike" dirty="0"/>
                        <a:t>Sensors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/>
                        <a:t>Process</a:t>
                      </a:r>
                      <a:r>
                        <a:rPr lang="en-US" sz="2800" u="none" strike="noStrike" baseline="0" dirty="0" smtClean="0"/>
                        <a:t> underway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57612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/>
                        <a:t>O&amp;M of RTDSS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/>
                        <a:t>Process</a:t>
                      </a:r>
                      <a:r>
                        <a:rPr lang="en-US" sz="2800" u="none" strike="noStrike" baseline="0" dirty="0" smtClean="0"/>
                        <a:t> underway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123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/>
                        <a:t>Construction of DATA Training Centre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/>
                        <a:t>Process</a:t>
                      </a:r>
                      <a:r>
                        <a:rPr lang="en-US" sz="2800" u="none" strike="noStrike" baseline="0" dirty="0" smtClean="0"/>
                        <a:t> underway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/>
                </a:tc>
              </a:tr>
              <a:tr h="580045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/>
                        <a:t>Renovation of NHP Directorate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/>
                        <a:t>Process</a:t>
                      </a:r>
                      <a:r>
                        <a:rPr lang="en-US" sz="2800" u="none" strike="noStrike" baseline="0" dirty="0" smtClean="0"/>
                        <a:t> underway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123"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/>
                        <a:t>AMC of DAS System</a:t>
                      </a:r>
                      <a:endParaRPr lang="en-US" sz="28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/>
                        <a:t>Process underway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147423">
                <a:tc>
                  <a:txBody>
                    <a:bodyPr/>
                    <a:lstStyle/>
                    <a:p>
                      <a:pPr algn="l" fontAlgn="b"/>
                      <a:r>
                        <a:rPr lang="en-GB" sz="2800" u="none" strike="noStrike" dirty="0"/>
                        <a:t>Procurement of Articulating Pick up Vehicle (Multi-utility)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800" u="none" strike="noStrike" dirty="0" smtClean="0"/>
                        <a:t>proposed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341841" y="177893"/>
            <a:ext cx="625476" cy="614270"/>
            <a:chOff x="2700" y="192"/>
            <a:chExt cx="487" cy="672"/>
          </a:xfrm>
        </p:grpSpPr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2728" y="706"/>
              <a:ext cx="439" cy="158"/>
              <a:chOff x="1493" y="4000"/>
              <a:chExt cx="439" cy="158"/>
            </a:xfrm>
          </p:grpSpPr>
          <p:sp>
            <p:nvSpPr>
              <p:cNvPr id="79" name="Rectangle 10"/>
              <p:cNvSpPr>
                <a:spLocks noChangeArrowheads="1"/>
              </p:cNvSpPr>
              <p:nvPr/>
            </p:nvSpPr>
            <p:spPr bwMode="auto">
              <a:xfrm>
                <a:off x="1493" y="4000"/>
                <a:ext cx="439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700" dirty="0">
                    <a:solidFill>
                      <a:srgbClr val="FF3300"/>
                    </a:solidFill>
                  </a:rPr>
                  <a:t>Bhakra   Beas</a:t>
                </a:r>
                <a:endParaRPr lang="en-US" altLang="en-US" sz="700" dirty="0"/>
              </a:p>
            </p:txBody>
          </p:sp>
          <p:sp>
            <p:nvSpPr>
              <p:cNvPr id="80" name="Rectangle 11"/>
              <p:cNvSpPr>
                <a:spLocks noChangeArrowheads="1"/>
              </p:cNvSpPr>
              <p:nvPr/>
            </p:nvSpPr>
            <p:spPr bwMode="auto">
              <a:xfrm>
                <a:off x="1494" y="4063"/>
                <a:ext cx="433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700" dirty="0">
                    <a:solidFill>
                      <a:srgbClr val="FF3300"/>
                    </a:solidFill>
                  </a:rPr>
                  <a:t>Nation’s Pride</a:t>
                </a:r>
                <a:endParaRPr lang="en-US" altLang="en-US" sz="700" dirty="0"/>
              </a:p>
            </p:txBody>
          </p:sp>
        </p:grp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2700" y="192"/>
              <a:ext cx="487" cy="518"/>
              <a:chOff x="2700" y="192"/>
              <a:chExt cx="487" cy="518"/>
            </a:xfrm>
          </p:grpSpPr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 rot="10800000" flipV="1">
                <a:off x="3141" y="551"/>
                <a:ext cx="46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4"/>
              <p:cNvSpPr>
                <a:spLocks noChangeShapeType="1"/>
              </p:cNvSpPr>
              <p:nvPr/>
            </p:nvSpPr>
            <p:spPr bwMode="auto">
              <a:xfrm rot="10800000" flipV="1">
                <a:off x="3125" y="603"/>
                <a:ext cx="62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Oval 15"/>
              <p:cNvSpPr>
                <a:spLocks noChangeAspect="1" noChangeArrowheads="1"/>
              </p:cNvSpPr>
              <p:nvPr/>
            </p:nvSpPr>
            <p:spPr bwMode="auto">
              <a:xfrm>
                <a:off x="2745" y="372"/>
                <a:ext cx="281" cy="263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1" name="Oval 16"/>
              <p:cNvSpPr>
                <a:spLocks noChangeAspect="1" noChangeArrowheads="1"/>
              </p:cNvSpPr>
              <p:nvPr/>
            </p:nvSpPr>
            <p:spPr bwMode="auto">
              <a:xfrm>
                <a:off x="2701" y="332"/>
                <a:ext cx="371" cy="348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2" name="Oval 17"/>
              <p:cNvSpPr>
                <a:spLocks noChangeAspect="1" noChangeArrowheads="1"/>
              </p:cNvSpPr>
              <p:nvPr/>
            </p:nvSpPr>
            <p:spPr bwMode="auto">
              <a:xfrm>
                <a:off x="2770" y="363"/>
                <a:ext cx="371" cy="347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3" name="Oval 18"/>
              <p:cNvSpPr>
                <a:spLocks noChangeAspect="1" noChangeArrowheads="1"/>
              </p:cNvSpPr>
              <p:nvPr/>
            </p:nvSpPr>
            <p:spPr bwMode="auto">
              <a:xfrm>
                <a:off x="2819" y="405"/>
                <a:ext cx="281" cy="2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4" name="Rectangle 19"/>
              <p:cNvSpPr>
                <a:spLocks noChangeArrowheads="1"/>
              </p:cNvSpPr>
              <p:nvPr/>
            </p:nvSpPr>
            <p:spPr bwMode="auto">
              <a:xfrm>
                <a:off x="2769" y="229"/>
                <a:ext cx="48" cy="304"/>
              </a:xfrm>
              <a:prstGeom prst="rect">
                <a:avLst/>
              </a:prstGeom>
              <a:solidFill>
                <a:srgbClr val="FF3300"/>
              </a:solidFill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 flipV="1">
                <a:off x="2700" y="192"/>
                <a:ext cx="0" cy="316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 flipV="1">
                <a:off x="2750" y="192"/>
                <a:ext cx="0" cy="196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2700" y="19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 rot="10800000" flipV="1">
                <a:off x="3033" y="504"/>
                <a:ext cx="154" cy="1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 rot="10800000" flipV="1">
                <a:off x="3036" y="549"/>
                <a:ext cx="57" cy="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rot="10800000" flipV="1">
                <a:off x="3036" y="600"/>
                <a:ext cx="53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>
                <a:off x="2839" y="468"/>
                <a:ext cx="239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 rot="58233" flipH="1">
                <a:off x="3084" y="597"/>
                <a:ext cx="17" cy="26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28"/>
              <p:cNvSpPr>
                <a:spLocks noChangeArrowheads="1"/>
              </p:cNvSpPr>
              <p:nvPr/>
            </p:nvSpPr>
            <p:spPr bwMode="auto">
              <a:xfrm>
                <a:off x="2708" y="393"/>
                <a:ext cx="16" cy="119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24" name="Rectangle 29"/>
              <p:cNvSpPr>
                <a:spLocks noChangeArrowheads="1"/>
              </p:cNvSpPr>
              <p:nvPr/>
            </p:nvSpPr>
            <p:spPr bwMode="auto">
              <a:xfrm>
                <a:off x="2719" y="335"/>
                <a:ext cx="25" cy="11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grpSp>
            <p:nvGrpSpPr>
              <p:cNvPr id="25" name="Group 30"/>
              <p:cNvGrpSpPr>
                <a:grpSpLocks/>
              </p:cNvGrpSpPr>
              <p:nvPr/>
            </p:nvGrpSpPr>
            <p:grpSpPr bwMode="auto">
              <a:xfrm>
                <a:off x="2839" y="492"/>
                <a:ext cx="132" cy="0"/>
                <a:chOff x="754" y="3678"/>
                <a:chExt cx="149" cy="0"/>
              </a:xfrm>
            </p:grpSpPr>
            <p:sp>
              <p:nvSpPr>
                <p:cNvPr id="75" name="Line 31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Line 32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Line 33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Line 34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Line 35"/>
              <p:cNvSpPr>
                <a:spLocks noChangeShapeType="1"/>
              </p:cNvSpPr>
              <p:nvPr/>
            </p:nvSpPr>
            <p:spPr bwMode="auto">
              <a:xfrm>
                <a:off x="2991" y="492"/>
                <a:ext cx="23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2829" y="513"/>
                <a:ext cx="132" cy="0"/>
                <a:chOff x="754" y="3678"/>
                <a:chExt cx="149" cy="0"/>
              </a:xfrm>
            </p:grpSpPr>
            <p:sp>
              <p:nvSpPr>
                <p:cNvPr id="71" name="Line 37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Line 38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Line 39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Line 40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Line 41"/>
              <p:cNvSpPr>
                <a:spLocks noChangeShapeType="1"/>
              </p:cNvSpPr>
              <p:nvPr/>
            </p:nvSpPr>
            <p:spPr bwMode="auto">
              <a:xfrm>
                <a:off x="2981" y="513"/>
                <a:ext cx="23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42"/>
              <p:cNvGrpSpPr>
                <a:grpSpLocks/>
              </p:cNvGrpSpPr>
              <p:nvPr/>
            </p:nvGrpSpPr>
            <p:grpSpPr bwMode="auto">
              <a:xfrm>
                <a:off x="2826" y="537"/>
                <a:ext cx="143" cy="0"/>
                <a:chOff x="754" y="3678"/>
                <a:chExt cx="149" cy="0"/>
              </a:xfrm>
            </p:grpSpPr>
            <p:sp>
              <p:nvSpPr>
                <p:cNvPr id="67" name="Line 43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44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Line 45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Line 46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" name="Line 47"/>
              <p:cNvSpPr>
                <a:spLocks noChangeShapeType="1"/>
              </p:cNvSpPr>
              <p:nvPr/>
            </p:nvSpPr>
            <p:spPr bwMode="auto">
              <a:xfrm>
                <a:off x="2991" y="537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" name="Group 48"/>
              <p:cNvGrpSpPr>
                <a:grpSpLocks/>
              </p:cNvGrpSpPr>
              <p:nvPr/>
            </p:nvGrpSpPr>
            <p:grpSpPr bwMode="auto">
              <a:xfrm>
                <a:off x="2826" y="558"/>
                <a:ext cx="143" cy="0"/>
                <a:chOff x="754" y="3678"/>
                <a:chExt cx="149" cy="0"/>
              </a:xfrm>
            </p:grpSpPr>
            <p:sp>
              <p:nvSpPr>
                <p:cNvPr id="63" name="Line 49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0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1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52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Line 53"/>
              <p:cNvSpPr>
                <a:spLocks noChangeShapeType="1"/>
              </p:cNvSpPr>
              <p:nvPr/>
            </p:nvSpPr>
            <p:spPr bwMode="auto">
              <a:xfrm>
                <a:off x="2991" y="558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" name="Group 54"/>
              <p:cNvGrpSpPr>
                <a:grpSpLocks/>
              </p:cNvGrpSpPr>
              <p:nvPr/>
            </p:nvGrpSpPr>
            <p:grpSpPr bwMode="auto">
              <a:xfrm>
                <a:off x="2829" y="582"/>
                <a:ext cx="143" cy="0"/>
                <a:chOff x="754" y="3678"/>
                <a:chExt cx="149" cy="0"/>
              </a:xfrm>
            </p:grpSpPr>
            <p:sp>
              <p:nvSpPr>
                <p:cNvPr id="59" name="Line 55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56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57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58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Line 59"/>
              <p:cNvSpPr>
                <a:spLocks noChangeShapeType="1"/>
              </p:cNvSpPr>
              <p:nvPr/>
            </p:nvSpPr>
            <p:spPr bwMode="auto">
              <a:xfrm>
                <a:off x="2994" y="582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" name="Group 60"/>
              <p:cNvGrpSpPr>
                <a:grpSpLocks/>
              </p:cNvGrpSpPr>
              <p:nvPr/>
            </p:nvGrpSpPr>
            <p:grpSpPr bwMode="auto">
              <a:xfrm>
                <a:off x="2844" y="606"/>
                <a:ext cx="135" cy="0"/>
                <a:chOff x="754" y="3678"/>
                <a:chExt cx="149" cy="0"/>
              </a:xfrm>
            </p:grpSpPr>
            <p:sp>
              <p:nvSpPr>
                <p:cNvPr id="55" name="Line 61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62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63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64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" name="Line 65"/>
              <p:cNvSpPr>
                <a:spLocks noChangeShapeType="1"/>
              </p:cNvSpPr>
              <p:nvPr/>
            </p:nvSpPr>
            <p:spPr bwMode="auto">
              <a:xfrm>
                <a:off x="2999" y="606"/>
                <a:ext cx="24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" name="Group 66"/>
              <p:cNvGrpSpPr>
                <a:grpSpLocks/>
              </p:cNvGrpSpPr>
              <p:nvPr/>
            </p:nvGrpSpPr>
            <p:grpSpPr bwMode="auto">
              <a:xfrm>
                <a:off x="2865" y="630"/>
                <a:ext cx="143" cy="0"/>
                <a:chOff x="754" y="3678"/>
                <a:chExt cx="149" cy="0"/>
              </a:xfrm>
            </p:grpSpPr>
            <p:sp>
              <p:nvSpPr>
                <p:cNvPr id="51" name="Line 67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68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69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70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" name="Line 71"/>
              <p:cNvSpPr>
                <a:spLocks noChangeShapeType="1"/>
              </p:cNvSpPr>
              <p:nvPr/>
            </p:nvSpPr>
            <p:spPr bwMode="auto">
              <a:xfrm>
                <a:off x="3030" y="630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" name="Group 72"/>
              <p:cNvGrpSpPr>
                <a:grpSpLocks/>
              </p:cNvGrpSpPr>
              <p:nvPr/>
            </p:nvGrpSpPr>
            <p:grpSpPr bwMode="auto">
              <a:xfrm>
                <a:off x="2892" y="651"/>
                <a:ext cx="104" cy="0"/>
                <a:chOff x="754" y="3678"/>
                <a:chExt cx="149" cy="0"/>
              </a:xfrm>
            </p:grpSpPr>
            <p:sp>
              <p:nvSpPr>
                <p:cNvPr id="47" name="Line 73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74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75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76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" name="Line 77"/>
              <p:cNvSpPr>
                <a:spLocks noChangeShapeType="1"/>
              </p:cNvSpPr>
              <p:nvPr/>
            </p:nvSpPr>
            <p:spPr bwMode="auto">
              <a:xfrm>
                <a:off x="3012" y="651"/>
                <a:ext cx="18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78"/>
              <p:cNvSpPr>
                <a:spLocks noChangeShapeType="1"/>
              </p:cNvSpPr>
              <p:nvPr/>
            </p:nvSpPr>
            <p:spPr bwMode="auto">
              <a:xfrm>
                <a:off x="3045" y="489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79"/>
              <p:cNvSpPr>
                <a:spLocks noChangeShapeType="1"/>
              </p:cNvSpPr>
              <p:nvPr/>
            </p:nvSpPr>
            <p:spPr bwMode="auto">
              <a:xfrm>
                <a:off x="3074" y="489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80"/>
              <p:cNvSpPr>
                <a:spLocks noChangeShapeType="1"/>
              </p:cNvSpPr>
              <p:nvPr/>
            </p:nvSpPr>
            <p:spPr bwMode="auto">
              <a:xfrm>
                <a:off x="3045" y="516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81"/>
              <p:cNvSpPr>
                <a:spLocks noChangeShapeType="1"/>
              </p:cNvSpPr>
              <p:nvPr/>
            </p:nvSpPr>
            <p:spPr bwMode="auto">
              <a:xfrm>
                <a:off x="3074" y="516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82"/>
              <p:cNvSpPr>
                <a:spLocks noChangeShapeType="1"/>
              </p:cNvSpPr>
              <p:nvPr/>
            </p:nvSpPr>
            <p:spPr bwMode="auto">
              <a:xfrm>
                <a:off x="3042" y="582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83"/>
              <p:cNvSpPr>
                <a:spLocks noChangeShapeType="1"/>
              </p:cNvSpPr>
              <p:nvPr/>
            </p:nvSpPr>
            <p:spPr bwMode="auto">
              <a:xfrm>
                <a:off x="3071" y="582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-31750" y="852488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itle 1"/>
          <p:cNvSpPr txBox="1">
            <a:spLocks/>
          </p:cNvSpPr>
          <p:nvPr/>
        </p:nvSpPr>
        <p:spPr>
          <a:xfrm>
            <a:off x="444446" y="14613"/>
            <a:ext cx="7480354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HYDROLOGY PROJECT</a:t>
            </a:r>
          </a:p>
        </p:txBody>
      </p:sp>
    </p:spTree>
    <p:extLst>
      <p:ext uri="{BB962C8B-B14F-4D97-AF65-F5344CB8AC3E}">
        <p14:creationId xmlns:p14="http://schemas.microsoft.com/office/powerpoint/2010/main" val="181630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48742"/>
            <a:ext cx="8229600" cy="927657"/>
          </a:xfrm>
        </p:spPr>
        <p:txBody>
          <a:bodyPr>
            <a:normAutofit/>
          </a:bodyPr>
          <a:lstStyle/>
          <a:p>
            <a:r>
              <a:rPr lang="en-US" dirty="0" smtClean="0"/>
              <a:t>Status of Bid Document</a:t>
            </a:r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369093"/>
              </p:ext>
            </p:extLst>
          </p:nvPr>
        </p:nvGraphicFramePr>
        <p:xfrm>
          <a:off x="0" y="1676398"/>
          <a:ext cx="9144000" cy="5181601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5562600"/>
                <a:gridCol w="3581400"/>
              </a:tblGrid>
              <a:tr h="7115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/>
                        <a:t>Package Name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 smtClean="0"/>
                        <a:t>Status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083981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/>
                        <a:t>Procurement of Real Time </a:t>
                      </a:r>
                      <a:r>
                        <a:rPr lang="en-GB" sz="2400" u="none" strike="noStrike" dirty="0" smtClean="0"/>
                        <a:t>Hydro-Meteorological </a:t>
                      </a:r>
                      <a:r>
                        <a:rPr lang="en-GB" sz="2400" u="none" strike="noStrike" dirty="0"/>
                        <a:t>Sensors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/>
                        <a:t>Under Preparation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621250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/>
                        <a:t>O&amp;M of RTDSS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/>
                        <a:t>Ready to be Floated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3090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/>
                        <a:t>Construction of DATA Training Centre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/>
                        <a:t>Under</a:t>
                      </a:r>
                      <a:r>
                        <a:rPr lang="en-US" sz="2400" u="none" strike="noStrike" baseline="0" dirty="0" smtClean="0"/>
                        <a:t> Preparation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60405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/>
                        <a:t>Renovation of NHP Directorate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/>
                        <a:t>Ready to be Floated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5887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/>
                        <a:t>AMC of DAS System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/>
                        <a:t>Floated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081793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/>
                        <a:t>Procurement of Articulating Pick up Vehicle (Multi-utility)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/>
                        <a:t>Under Preparation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341841" y="177893"/>
            <a:ext cx="625476" cy="614270"/>
            <a:chOff x="2700" y="192"/>
            <a:chExt cx="487" cy="672"/>
          </a:xfrm>
        </p:grpSpPr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2728" y="706"/>
              <a:ext cx="439" cy="158"/>
              <a:chOff x="1493" y="4000"/>
              <a:chExt cx="439" cy="158"/>
            </a:xfrm>
          </p:grpSpPr>
          <p:sp>
            <p:nvSpPr>
              <p:cNvPr id="79" name="Rectangle 10"/>
              <p:cNvSpPr>
                <a:spLocks noChangeArrowheads="1"/>
              </p:cNvSpPr>
              <p:nvPr/>
            </p:nvSpPr>
            <p:spPr bwMode="auto">
              <a:xfrm>
                <a:off x="1493" y="4000"/>
                <a:ext cx="439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700" dirty="0">
                    <a:solidFill>
                      <a:srgbClr val="FF3300"/>
                    </a:solidFill>
                  </a:rPr>
                  <a:t>Bhakra   Beas</a:t>
                </a:r>
                <a:endParaRPr lang="en-US" altLang="en-US" sz="700" dirty="0"/>
              </a:p>
            </p:txBody>
          </p:sp>
          <p:sp>
            <p:nvSpPr>
              <p:cNvPr id="80" name="Rectangle 11"/>
              <p:cNvSpPr>
                <a:spLocks noChangeArrowheads="1"/>
              </p:cNvSpPr>
              <p:nvPr/>
            </p:nvSpPr>
            <p:spPr bwMode="auto">
              <a:xfrm>
                <a:off x="1494" y="4063"/>
                <a:ext cx="433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700" dirty="0">
                    <a:solidFill>
                      <a:srgbClr val="FF3300"/>
                    </a:solidFill>
                  </a:rPr>
                  <a:t>Nation’s Pride</a:t>
                </a:r>
                <a:endParaRPr lang="en-US" altLang="en-US" sz="700" dirty="0"/>
              </a:p>
            </p:txBody>
          </p:sp>
        </p:grp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2700" y="192"/>
              <a:ext cx="487" cy="518"/>
              <a:chOff x="2700" y="192"/>
              <a:chExt cx="487" cy="518"/>
            </a:xfrm>
          </p:grpSpPr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 rot="10800000" flipV="1">
                <a:off x="3141" y="551"/>
                <a:ext cx="46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4"/>
              <p:cNvSpPr>
                <a:spLocks noChangeShapeType="1"/>
              </p:cNvSpPr>
              <p:nvPr/>
            </p:nvSpPr>
            <p:spPr bwMode="auto">
              <a:xfrm rot="10800000" flipV="1">
                <a:off x="3125" y="603"/>
                <a:ext cx="62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Oval 15"/>
              <p:cNvSpPr>
                <a:spLocks noChangeAspect="1" noChangeArrowheads="1"/>
              </p:cNvSpPr>
              <p:nvPr/>
            </p:nvSpPr>
            <p:spPr bwMode="auto">
              <a:xfrm>
                <a:off x="2745" y="372"/>
                <a:ext cx="281" cy="263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1" name="Oval 16"/>
              <p:cNvSpPr>
                <a:spLocks noChangeAspect="1" noChangeArrowheads="1"/>
              </p:cNvSpPr>
              <p:nvPr/>
            </p:nvSpPr>
            <p:spPr bwMode="auto">
              <a:xfrm>
                <a:off x="2701" y="332"/>
                <a:ext cx="371" cy="348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2" name="Oval 17"/>
              <p:cNvSpPr>
                <a:spLocks noChangeAspect="1" noChangeArrowheads="1"/>
              </p:cNvSpPr>
              <p:nvPr/>
            </p:nvSpPr>
            <p:spPr bwMode="auto">
              <a:xfrm>
                <a:off x="2770" y="363"/>
                <a:ext cx="371" cy="347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3" name="Oval 18"/>
              <p:cNvSpPr>
                <a:spLocks noChangeAspect="1" noChangeArrowheads="1"/>
              </p:cNvSpPr>
              <p:nvPr/>
            </p:nvSpPr>
            <p:spPr bwMode="auto">
              <a:xfrm>
                <a:off x="2819" y="405"/>
                <a:ext cx="281" cy="2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4" name="Rectangle 19"/>
              <p:cNvSpPr>
                <a:spLocks noChangeArrowheads="1"/>
              </p:cNvSpPr>
              <p:nvPr/>
            </p:nvSpPr>
            <p:spPr bwMode="auto">
              <a:xfrm>
                <a:off x="2769" y="229"/>
                <a:ext cx="48" cy="304"/>
              </a:xfrm>
              <a:prstGeom prst="rect">
                <a:avLst/>
              </a:prstGeom>
              <a:solidFill>
                <a:srgbClr val="FF3300"/>
              </a:solidFill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 flipV="1">
                <a:off x="2700" y="192"/>
                <a:ext cx="0" cy="316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 flipV="1">
                <a:off x="2750" y="192"/>
                <a:ext cx="0" cy="196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2700" y="19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 rot="10800000" flipV="1">
                <a:off x="3033" y="504"/>
                <a:ext cx="154" cy="1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 rot="10800000" flipV="1">
                <a:off x="3036" y="549"/>
                <a:ext cx="57" cy="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rot="10800000" flipV="1">
                <a:off x="3036" y="600"/>
                <a:ext cx="53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>
                <a:off x="2839" y="468"/>
                <a:ext cx="239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 rot="58233" flipH="1">
                <a:off x="3084" y="597"/>
                <a:ext cx="17" cy="26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28"/>
              <p:cNvSpPr>
                <a:spLocks noChangeArrowheads="1"/>
              </p:cNvSpPr>
              <p:nvPr/>
            </p:nvSpPr>
            <p:spPr bwMode="auto">
              <a:xfrm>
                <a:off x="2708" y="393"/>
                <a:ext cx="16" cy="119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24" name="Rectangle 29"/>
              <p:cNvSpPr>
                <a:spLocks noChangeArrowheads="1"/>
              </p:cNvSpPr>
              <p:nvPr/>
            </p:nvSpPr>
            <p:spPr bwMode="auto">
              <a:xfrm>
                <a:off x="2719" y="335"/>
                <a:ext cx="25" cy="11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grpSp>
            <p:nvGrpSpPr>
              <p:cNvPr id="25" name="Group 30"/>
              <p:cNvGrpSpPr>
                <a:grpSpLocks/>
              </p:cNvGrpSpPr>
              <p:nvPr/>
            </p:nvGrpSpPr>
            <p:grpSpPr bwMode="auto">
              <a:xfrm>
                <a:off x="2839" y="492"/>
                <a:ext cx="132" cy="0"/>
                <a:chOff x="754" y="3678"/>
                <a:chExt cx="149" cy="0"/>
              </a:xfrm>
            </p:grpSpPr>
            <p:sp>
              <p:nvSpPr>
                <p:cNvPr id="75" name="Line 31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Line 32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Line 33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Line 34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Line 35"/>
              <p:cNvSpPr>
                <a:spLocks noChangeShapeType="1"/>
              </p:cNvSpPr>
              <p:nvPr/>
            </p:nvSpPr>
            <p:spPr bwMode="auto">
              <a:xfrm>
                <a:off x="2991" y="492"/>
                <a:ext cx="23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2829" y="513"/>
                <a:ext cx="132" cy="0"/>
                <a:chOff x="754" y="3678"/>
                <a:chExt cx="149" cy="0"/>
              </a:xfrm>
            </p:grpSpPr>
            <p:sp>
              <p:nvSpPr>
                <p:cNvPr id="71" name="Line 37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Line 38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Line 39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Line 40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Line 41"/>
              <p:cNvSpPr>
                <a:spLocks noChangeShapeType="1"/>
              </p:cNvSpPr>
              <p:nvPr/>
            </p:nvSpPr>
            <p:spPr bwMode="auto">
              <a:xfrm>
                <a:off x="2981" y="513"/>
                <a:ext cx="23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42"/>
              <p:cNvGrpSpPr>
                <a:grpSpLocks/>
              </p:cNvGrpSpPr>
              <p:nvPr/>
            </p:nvGrpSpPr>
            <p:grpSpPr bwMode="auto">
              <a:xfrm>
                <a:off x="2826" y="537"/>
                <a:ext cx="143" cy="0"/>
                <a:chOff x="754" y="3678"/>
                <a:chExt cx="149" cy="0"/>
              </a:xfrm>
            </p:grpSpPr>
            <p:sp>
              <p:nvSpPr>
                <p:cNvPr id="67" name="Line 43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44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Line 45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Line 46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" name="Line 47"/>
              <p:cNvSpPr>
                <a:spLocks noChangeShapeType="1"/>
              </p:cNvSpPr>
              <p:nvPr/>
            </p:nvSpPr>
            <p:spPr bwMode="auto">
              <a:xfrm>
                <a:off x="2991" y="537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" name="Group 48"/>
              <p:cNvGrpSpPr>
                <a:grpSpLocks/>
              </p:cNvGrpSpPr>
              <p:nvPr/>
            </p:nvGrpSpPr>
            <p:grpSpPr bwMode="auto">
              <a:xfrm>
                <a:off x="2826" y="558"/>
                <a:ext cx="143" cy="0"/>
                <a:chOff x="754" y="3678"/>
                <a:chExt cx="149" cy="0"/>
              </a:xfrm>
            </p:grpSpPr>
            <p:sp>
              <p:nvSpPr>
                <p:cNvPr id="63" name="Line 49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0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1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52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Line 53"/>
              <p:cNvSpPr>
                <a:spLocks noChangeShapeType="1"/>
              </p:cNvSpPr>
              <p:nvPr/>
            </p:nvSpPr>
            <p:spPr bwMode="auto">
              <a:xfrm>
                <a:off x="2991" y="558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" name="Group 54"/>
              <p:cNvGrpSpPr>
                <a:grpSpLocks/>
              </p:cNvGrpSpPr>
              <p:nvPr/>
            </p:nvGrpSpPr>
            <p:grpSpPr bwMode="auto">
              <a:xfrm>
                <a:off x="2829" y="582"/>
                <a:ext cx="143" cy="0"/>
                <a:chOff x="754" y="3678"/>
                <a:chExt cx="149" cy="0"/>
              </a:xfrm>
            </p:grpSpPr>
            <p:sp>
              <p:nvSpPr>
                <p:cNvPr id="59" name="Line 55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56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57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58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Line 59"/>
              <p:cNvSpPr>
                <a:spLocks noChangeShapeType="1"/>
              </p:cNvSpPr>
              <p:nvPr/>
            </p:nvSpPr>
            <p:spPr bwMode="auto">
              <a:xfrm>
                <a:off x="2994" y="582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" name="Group 60"/>
              <p:cNvGrpSpPr>
                <a:grpSpLocks/>
              </p:cNvGrpSpPr>
              <p:nvPr/>
            </p:nvGrpSpPr>
            <p:grpSpPr bwMode="auto">
              <a:xfrm>
                <a:off x="2844" y="606"/>
                <a:ext cx="135" cy="0"/>
                <a:chOff x="754" y="3678"/>
                <a:chExt cx="149" cy="0"/>
              </a:xfrm>
            </p:grpSpPr>
            <p:sp>
              <p:nvSpPr>
                <p:cNvPr id="55" name="Line 61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62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63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64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" name="Line 65"/>
              <p:cNvSpPr>
                <a:spLocks noChangeShapeType="1"/>
              </p:cNvSpPr>
              <p:nvPr/>
            </p:nvSpPr>
            <p:spPr bwMode="auto">
              <a:xfrm>
                <a:off x="2999" y="606"/>
                <a:ext cx="24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" name="Group 66"/>
              <p:cNvGrpSpPr>
                <a:grpSpLocks/>
              </p:cNvGrpSpPr>
              <p:nvPr/>
            </p:nvGrpSpPr>
            <p:grpSpPr bwMode="auto">
              <a:xfrm>
                <a:off x="2865" y="630"/>
                <a:ext cx="143" cy="0"/>
                <a:chOff x="754" y="3678"/>
                <a:chExt cx="149" cy="0"/>
              </a:xfrm>
            </p:grpSpPr>
            <p:sp>
              <p:nvSpPr>
                <p:cNvPr id="51" name="Line 67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68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69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70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" name="Line 71"/>
              <p:cNvSpPr>
                <a:spLocks noChangeShapeType="1"/>
              </p:cNvSpPr>
              <p:nvPr/>
            </p:nvSpPr>
            <p:spPr bwMode="auto">
              <a:xfrm>
                <a:off x="3030" y="630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" name="Group 72"/>
              <p:cNvGrpSpPr>
                <a:grpSpLocks/>
              </p:cNvGrpSpPr>
              <p:nvPr/>
            </p:nvGrpSpPr>
            <p:grpSpPr bwMode="auto">
              <a:xfrm>
                <a:off x="2892" y="651"/>
                <a:ext cx="104" cy="0"/>
                <a:chOff x="754" y="3678"/>
                <a:chExt cx="149" cy="0"/>
              </a:xfrm>
            </p:grpSpPr>
            <p:sp>
              <p:nvSpPr>
                <p:cNvPr id="47" name="Line 73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74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75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76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" name="Line 77"/>
              <p:cNvSpPr>
                <a:spLocks noChangeShapeType="1"/>
              </p:cNvSpPr>
              <p:nvPr/>
            </p:nvSpPr>
            <p:spPr bwMode="auto">
              <a:xfrm>
                <a:off x="3012" y="651"/>
                <a:ext cx="18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78"/>
              <p:cNvSpPr>
                <a:spLocks noChangeShapeType="1"/>
              </p:cNvSpPr>
              <p:nvPr/>
            </p:nvSpPr>
            <p:spPr bwMode="auto">
              <a:xfrm>
                <a:off x="3045" y="489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79"/>
              <p:cNvSpPr>
                <a:spLocks noChangeShapeType="1"/>
              </p:cNvSpPr>
              <p:nvPr/>
            </p:nvSpPr>
            <p:spPr bwMode="auto">
              <a:xfrm>
                <a:off x="3074" y="489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80"/>
              <p:cNvSpPr>
                <a:spLocks noChangeShapeType="1"/>
              </p:cNvSpPr>
              <p:nvPr/>
            </p:nvSpPr>
            <p:spPr bwMode="auto">
              <a:xfrm>
                <a:off x="3045" y="516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81"/>
              <p:cNvSpPr>
                <a:spLocks noChangeShapeType="1"/>
              </p:cNvSpPr>
              <p:nvPr/>
            </p:nvSpPr>
            <p:spPr bwMode="auto">
              <a:xfrm>
                <a:off x="3074" y="516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82"/>
              <p:cNvSpPr>
                <a:spLocks noChangeShapeType="1"/>
              </p:cNvSpPr>
              <p:nvPr/>
            </p:nvSpPr>
            <p:spPr bwMode="auto">
              <a:xfrm>
                <a:off x="3042" y="582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83"/>
              <p:cNvSpPr>
                <a:spLocks noChangeShapeType="1"/>
              </p:cNvSpPr>
              <p:nvPr/>
            </p:nvSpPr>
            <p:spPr bwMode="auto">
              <a:xfrm>
                <a:off x="3071" y="582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-31750" y="852488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itle 1"/>
          <p:cNvSpPr txBox="1">
            <a:spLocks/>
          </p:cNvSpPr>
          <p:nvPr/>
        </p:nvSpPr>
        <p:spPr>
          <a:xfrm>
            <a:off x="444446" y="14613"/>
            <a:ext cx="7556554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HYDROLOGY PROJECT</a:t>
            </a:r>
          </a:p>
        </p:txBody>
      </p:sp>
    </p:spTree>
    <p:extLst>
      <p:ext uri="{BB962C8B-B14F-4D97-AF65-F5344CB8AC3E}">
        <p14:creationId xmlns:p14="http://schemas.microsoft.com/office/powerpoint/2010/main" val="281477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89" y="1028700"/>
            <a:ext cx="8229600" cy="723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Status of various Studies/PDS etc</a:t>
            </a:r>
            <a:endParaRPr lang="en-IN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8341841" y="177893"/>
            <a:ext cx="625476" cy="614270"/>
            <a:chOff x="2700" y="192"/>
            <a:chExt cx="487" cy="672"/>
          </a:xfrm>
        </p:grpSpPr>
        <p:grpSp>
          <p:nvGrpSpPr>
            <p:cNvPr id="6" name="Group 9"/>
            <p:cNvGrpSpPr>
              <a:grpSpLocks/>
            </p:cNvGrpSpPr>
            <p:nvPr/>
          </p:nvGrpSpPr>
          <p:grpSpPr bwMode="auto">
            <a:xfrm>
              <a:off x="2728" y="706"/>
              <a:ext cx="439" cy="158"/>
              <a:chOff x="1493" y="4000"/>
              <a:chExt cx="439" cy="158"/>
            </a:xfrm>
          </p:grpSpPr>
          <p:sp>
            <p:nvSpPr>
              <p:cNvPr id="79" name="Rectangle 10"/>
              <p:cNvSpPr>
                <a:spLocks noChangeArrowheads="1"/>
              </p:cNvSpPr>
              <p:nvPr/>
            </p:nvSpPr>
            <p:spPr bwMode="auto">
              <a:xfrm>
                <a:off x="1493" y="4000"/>
                <a:ext cx="439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700" dirty="0">
                    <a:solidFill>
                      <a:srgbClr val="FF3300"/>
                    </a:solidFill>
                  </a:rPr>
                  <a:t>Bhakra   Beas</a:t>
                </a:r>
                <a:endParaRPr lang="en-US" altLang="en-US" sz="700" dirty="0"/>
              </a:p>
            </p:txBody>
          </p:sp>
          <p:sp>
            <p:nvSpPr>
              <p:cNvPr id="80" name="Rectangle 11"/>
              <p:cNvSpPr>
                <a:spLocks noChangeArrowheads="1"/>
              </p:cNvSpPr>
              <p:nvPr/>
            </p:nvSpPr>
            <p:spPr bwMode="auto">
              <a:xfrm>
                <a:off x="1494" y="4063"/>
                <a:ext cx="433" cy="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altLang="en-US" sz="700" dirty="0">
                    <a:solidFill>
                      <a:srgbClr val="FF3300"/>
                    </a:solidFill>
                  </a:rPr>
                  <a:t>Nation’s Pride</a:t>
                </a:r>
                <a:endParaRPr lang="en-US" altLang="en-US" sz="700" dirty="0"/>
              </a:p>
            </p:txBody>
          </p:sp>
        </p:grpSp>
        <p:grpSp>
          <p:nvGrpSpPr>
            <p:cNvPr id="7" name="Group 12"/>
            <p:cNvGrpSpPr>
              <a:grpSpLocks/>
            </p:cNvGrpSpPr>
            <p:nvPr/>
          </p:nvGrpSpPr>
          <p:grpSpPr bwMode="auto">
            <a:xfrm>
              <a:off x="2700" y="192"/>
              <a:ext cx="487" cy="518"/>
              <a:chOff x="2700" y="192"/>
              <a:chExt cx="487" cy="518"/>
            </a:xfrm>
          </p:grpSpPr>
          <p:sp>
            <p:nvSpPr>
              <p:cNvPr id="8" name="Line 13"/>
              <p:cNvSpPr>
                <a:spLocks noChangeShapeType="1"/>
              </p:cNvSpPr>
              <p:nvPr/>
            </p:nvSpPr>
            <p:spPr bwMode="auto">
              <a:xfrm rot="10800000" flipV="1">
                <a:off x="3141" y="551"/>
                <a:ext cx="46" cy="0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Line 14"/>
              <p:cNvSpPr>
                <a:spLocks noChangeShapeType="1"/>
              </p:cNvSpPr>
              <p:nvPr/>
            </p:nvSpPr>
            <p:spPr bwMode="auto">
              <a:xfrm rot="10800000" flipV="1">
                <a:off x="3125" y="603"/>
                <a:ext cx="62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Oval 15"/>
              <p:cNvSpPr>
                <a:spLocks noChangeAspect="1" noChangeArrowheads="1"/>
              </p:cNvSpPr>
              <p:nvPr/>
            </p:nvSpPr>
            <p:spPr bwMode="auto">
              <a:xfrm>
                <a:off x="2745" y="372"/>
                <a:ext cx="281" cy="263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1" name="Oval 16"/>
              <p:cNvSpPr>
                <a:spLocks noChangeAspect="1" noChangeArrowheads="1"/>
              </p:cNvSpPr>
              <p:nvPr/>
            </p:nvSpPr>
            <p:spPr bwMode="auto">
              <a:xfrm>
                <a:off x="2701" y="332"/>
                <a:ext cx="371" cy="348"/>
              </a:xfrm>
              <a:prstGeom prst="ellips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2" name="Oval 17"/>
              <p:cNvSpPr>
                <a:spLocks noChangeAspect="1" noChangeArrowheads="1"/>
              </p:cNvSpPr>
              <p:nvPr/>
            </p:nvSpPr>
            <p:spPr bwMode="auto">
              <a:xfrm>
                <a:off x="2770" y="363"/>
                <a:ext cx="371" cy="347"/>
              </a:xfrm>
              <a:prstGeom prst="ellipse">
                <a:avLst/>
              </a:prstGeom>
              <a:solidFill>
                <a:srgbClr val="FF3300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3" name="Oval 18"/>
              <p:cNvSpPr>
                <a:spLocks noChangeAspect="1" noChangeArrowheads="1"/>
              </p:cNvSpPr>
              <p:nvPr/>
            </p:nvSpPr>
            <p:spPr bwMode="auto">
              <a:xfrm>
                <a:off x="2819" y="405"/>
                <a:ext cx="281" cy="263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4" name="Rectangle 19"/>
              <p:cNvSpPr>
                <a:spLocks noChangeArrowheads="1"/>
              </p:cNvSpPr>
              <p:nvPr/>
            </p:nvSpPr>
            <p:spPr bwMode="auto">
              <a:xfrm>
                <a:off x="2769" y="229"/>
                <a:ext cx="48" cy="304"/>
              </a:xfrm>
              <a:prstGeom prst="rect">
                <a:avLst/>
              </a:prstGeom>
              <a:solidFill>
                <a:srgbClr val="FF3300"/>
              </a:solidFill>
              <a:ln w="12700">
                <a:solidFill>
                  <a:srgbClr val="FF33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15" name="Line 20"/>
              <p:cNvSpPr>
                <a:spLocks noChangeShapeType="1"/>
              </p:cNvSpPr>
              <p:nvPr/>
            </p:nvSpPr>
            <p:spPr bwMode="auto">
              <a:xfrm flipV="1">
                <a:off x="2700" y="192"/>
                <a:ext cx="0" cy="316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1"/>
              <p:cNvSpPr>
                <a:spLocks noChangeShapeType="1"/>
              </p:cNvSpPr>
              <p:nvPr/>
            </p:nvSpPr>
            <p:spPr bwMode="auto">
              <a:xfrm flipV="1">
                <a:off x="2750" y="192"/>
                <a:ext cx="0" cy="196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2"/>
              <p:cNvSpPr>
                <a:spLocks noChangeShapeType="1"/>
              </p:cNvSpPr>
              <p:nvPr/>
            </p:nvSpPr>
            <p:spPr bwMode="auto">
              <a:xfrm>
                <a:off x="2700" y="194"/>
                <a:ext cx="48" cy="0"/>
              </a:xfrm>
              <a:prstGeom prst="line">
                <a:avLst/>
              </a:prstGeom>
              <a:noFill/>
              <a:ln w="127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3"/>
              <p:cNvSpPr>
                <a:spLocks noChangeShapeType="1"/>
              </p:cNvSpPr>
              <p:nvPr/>
            </p:nvSpPr>
            <p:spPr bwMode="auto">
              <a:xfrm rot="10800000" flipV="1">
                <a:off x="3033" y="504"/>
                <a:ext cx="154" cy="1"/>
              </a:xfrm>
              <a:prstGeom prst="line">
                <a:avLst/>
              </a:prstGeom>
              <a:noFill/>
              <a:ln w="19050">
                <a:solidFill>
                  <a:srgbClr val="FF3300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4"/>
              <p:cNvSpPr>
                <a:spLocks noChangeShapeType="1"/>
              </p:cNvSpPr>
              <p:nvPr/>
            </p:nvSpPr>
            <p:spPr bwMode="auto">
              <a:xfrm rot="10800000" flipV="1">
                <a:off x="3036" y="549"/>
                <a:ext cx="57" cy="1"/>
              </a:xfrm>
              <a:prstGeom prst="line">
                <a:avLst/>
              </a:prstGeom>
              <a:noFill/>
              <a:ln w="19050">
                <a:solidFill>
                  <a:srgbClr val="FFFF00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5"/>
              <p:cNvSpPr>
                <a:spLocks noChangeShapeType="1"/>
              </p:cNvSpPr>
              <p:nvPr/>
            </p:nvSpPr>
            <p:spPr bwMode="auto">
              <a:xfrm rot="10800000" flipV="1">
                <a:off x="3036" y="600"/>
                <a:ext cx="53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6"/>
              <p:cNvSpPr>
                <a:spLocks noChangeShapeType="1"/>
              </p:cNvSpPr>
              <p:nvPr/>
            </p:nvSpPr>
            <p:spPr bwMode="auto">
              <a:xfrm>
                <a:off x="2839" y="468"/>
                <a:ext cx="239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7"/>
              <p:cNvSpPr>
                <a:spLocks noChangeShapeType="1"/>
              </p:cNvSpPr>
              <p:nvPr/>
            </p:nvSpPr>
            <p:spPr bwMode="auto">
              <a:xfrm rot="58233" flipH="1">
                <a:off x="3084" y="597"/>
                <a:ext cx="17" cy="26"/>
              </a:xfrm>
              <a:prstGeom prst="line">
                <a:avLst/>
              </a:prstGeom>
              <a:noFill/>
              <a:ln w="762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Rectangle 28"/>
              <p:cNvSpPr>
                <a:spLocks noChangeArrowheads="1"/>
              </p:cNvSpPr>
              <p:nvPr/>
            </p:nvSpPr>
            <p:spPr bwMode="auto">
              <a:xfrm>
                <a:off x="2708" y="393"/>
                <a:ext cx="16" cy="119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sp>
            <p:nvSpPr>
              <p:cNvPr id="24" name="Rectangle 29"/>
              <p:cNvSpPr>
                <a:spLocks noChangeArrowheads="1"/>
              </p:cNvSpPr>
              <p:nvPr/>
            </p:nvSpPr>
            <p:spPr bwMode="auto">
              <a:xfrm>
                <a:off x="2719" y="335"/>
                <a:ext cx="25" cy="118"/>
              </a:xfrm>
              <a:prstGeom prst="rect">
                <a:avLst/>
              </a:pr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itchFamily="34" charset="0"/>
                </a:endParaRPr>
              </a:p>
            </p:txBody>
          </p:sp>
          <p:grpSp>
            <p:nvGrpSpPr>
              <p:cNvPr id="25" name="Group 30"/>
              <p:cNvGrpSpPr>
                <a:grpSpLocks/>
              </p:cNvGrpSpPr>
              <p:nvPr/>
            </p:nvGrpSpPr>
            <p:grpSpPr bwMode="auto">
              <a:xfrm>
                <a:off x="2839" y="492"/>
                <a:ext cx="132" cy="0"/>
                <a:chOff x="754" y="3678"/>
                <a:chExt cx="149" cy="0"/>
              </a:xfrm>
            </p:grpSpPr>
            <p:sp>
              <p:nvSpPr>
                <p:cNvPr id="75" name="Line 31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6" name="Line 32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7" name="Line 33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" name="Line 34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6" name="Line 35"/>
              <p:cNvSpPr>
                <a:spLocks noChangeShapeType="1"/>
              </p:cNvSpPr>
              <p:nvPr/>
            </p:nvSpPr>
            <p:spPr bwMode="auto">
              <a:xfrm>
                <a:off x="2991" y="492"/>
                <a:ext cx="23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" name="Group 26"/>
              <p:cNvGrpSpPr>
                <a:grpSpLocks/>
              </p:cNvGrpSpPr>
              <p:nvPr/>
            </p:nvGrpSpPr>
            <p:grpSpPr bwMode="auto">
              <a:xfrm>
                <a:off x="2829" y="513"/>
                <a:ext cx="132" cy="0"/>
                <a:chOff x="754" y="3678"/>
                <a:chExt cx="149" cy="0"/>
              </a:xfrm>
            </p:grpSpPr>
            <p:sp>
              <p:nvSpPr>
                <p:cNvPr id="71" name="Line 37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Line 38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3" name="Line 39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4" name="Line 40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" name="Line 41"/>
              <p:cNvSpPr>
                <a:spLocks noChangeShapeType="1"/>
              </p:cNvSpPr>
              <p:nvPr/>
            </p:nvSpPr>
            <p:spPr bwMode="auto">
              <a:xfrm>
                <a:off x="2981" y="513"/>
                <a:ext cx="23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9" name="Group 42"/>
              <p:cNvGrpSpPr>
                <a:grpSpLocks/>
              </p:cNvGrpSpPr>
              <p:nvPr/>
            </p:nvGrpSpPr>
            <p:grpSpPr bwMode="auto">
              <a:xfrm>
                <a:off x="2826" y="537"/>
                <a:ext cx="143" cy="0"/>
                <a:chOff x="754" y="3678"/>
                <a:chExt cx="149" cy="0"/>
              </a:xfrm>
            </p:grpSpPr>
            <p:sp>
              <p:nvSpPr>
                <p:cNvPr id="67" name="Line 43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Line 44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9" name="Line 45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Line 46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0" name="Line 47"/>
              <p:cNvSpPr>
                <a:spLocks noChangeShapeType="1"/>
              </p:cNvSpPr>
              <p:nvPr/>
            </p:nvSpPr>
            <p:spPr bwMode="auto">
              <a:xfrm>
                <a:off x="2991" y="537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" name="Group 48"/>
              <p:cNvGrpSpPr>
                <a:grpSpLocks/>
              </p:cNvGrpSpPr>
              <p:nvPr/>
            </p:nvGrpSpPr>
            <p:grpSpPr bwMode="auto">
              <a:xfrm>
                <a:off x="2826" y="558"/>
                <a:ext cx="143" cy="0"/>
                <a:chOff x="754" y="3678"/>
                <a:chExt cx="149" cy="0"/>
              </a:xfrm>
            </p:grpSpPr>
            <p:sp>
              <p:nvSpPr>
                <p:cNvPr id="63" name="Line 49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Line 50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5" name="Line 51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Line 52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2" name="Line 53"/>
              <p:cNvSpPr>
                <a:spLocks noChangeShapeType="1"/>
              </p:cNvSpPr>
              <p:nvPr/>
            </p:nvSpPr>
            <p:spPr bwMode="auto">
              <a:xfrm>
                <a:off x="2991" y="558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3" name="Group 54"/>
              <p:cNvGrpSpPr>
                <a:grpSpLocks/>
              </p:cNvGrpSpPr>
              <p:nvPr/>
            </p:nvGrpSpPr>
            <p:grpSpPr bwMode="auto">
              <a:xfrm>
                <a:off x="2829" y="582"/>
                <a:ext cx="143" cy="0"/>
                <a:chOff x="754" y="3678"/>
                <a:chExt cx="149" cy="0"/>
              </a:xfrm>
            </p:grpSpPr>
            <p:sp>
              <p:nvSpPr>
                <p:cNvPr id="59" name="Line 55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0" name="Line 56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" name="Line 57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Line 58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" name="Line 59"/>
              <p:cNvSpPr>
                <a:spLocks noChangeShapeType="1"/>
              </p:cNvSpPr>
              <p:nvPr/>
            </p:nvSpPr>
            <p:spPr bwMode="auto">
              <a:xfrm>
                <a:off x="2994" y="582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5" name="Group 60"/>
              <p:cNvGrpSpPr>
                <a:grpSpLocks/>
              </p:cNvGrpSpPr>
              <p:nvPr/>
            </p:nvGrpSpPr>
            <p:grpSpPr bwMode="auto">
              <a:xfrm>
                <a:off x="2844" y="606"/>
                <a:ext cx="135" cy="0"/>
                <a:chOff x="754" y="3678"/>
                <a:chExt cx="149" cy="0"/>
              </a:xfrm>
            </p:grpSpPr>
            <p:sp>
              <p:nvSpPr>
                <p:cNvPr id="55" name="Line 61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6" name="Line 62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7" name="Line 63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8" name="Line 64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6" name="Line 65"/>
              <p:cNvSpPr>
                <a:spLocks noChangeShapeType="1"/>
              </p:cNvSpPr>
              <p:nvPr/>
            </p:nvSpPr>
            <p:spPr bwMode="auto">
              <a:xfrm>
                <a:off x="2999" y="606"/>
                <a:ext cx="24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" name="Group 66"/>
              <p:cNvGrpSpPr>
                <a:grpSpLocks/>
              </p:cNvGrpSpPr>
              <p:nvPr/>
            </p:nvGrpSpPr>
            <p:grpSpPr bwMode="auto">
              <a:xfrm>
                <a:off x="2865" y="630"/>
                <a:ext cx="143" cy="0"/>
                <a:chOff x="754" y="3678"/>
                <a:chExt cx="149" cy="0"/>
              </a:xfrm>
            </p:grpSpPr>
            <p:sp>
              <p:nvSpPr>
                <p:cNvPr id="51" name="Line 67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2" name="Line 68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" name="Line 69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" name="Line 70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" name="Line 71"/>
              <p:cNvSpPr>
                <a:spLocks noChangeShapeType="1"/>
              </p:cNvSpPr>
              <p:nvPr/>
            </p:nvSpPr>
            <p:spPr bwMode="auto">
              <a:xfrm>
                <a:off x="3030" y="630"/>
                <a:ext cx="25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" name="Group 72"/>
              <p:cNvGrpSpPr>
                <a:grpSpLocks/>
              </p:cNvGrpSpPr>
              <p:nvPr/>
            </p:nvGrpSpPr>
            <p:grpSpPr bwMode="auto">
              <a:xfrm>
                <a:off x="2892" y="651"/>
                <a:ext cx="104" cy="0"/>
                <a:chOff x="754" y="3678"/>
                <a:chExt cx="149" cy="0"/>
              </a:xfrm>
            </p:grpSpPr>
            <p:sp>
              <p:nvSpPr>
                <p:cNvPr id="47" name="Line 73"/>
                <p:cNvSpPr>
                  <a:spLocks noChangeShapeType="1"/>
                </p:cNvSpPr>
                <p:nvPr/>
              </p:nvSpPr>
              <p:spPr bwMode="auto">
                <a:xfrm>
                  <a:off x="754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" name="Line 74"/>
                <p:cNvSpPr>
                  <a:spLocks noChangeShapeType="1"/>
                </p:cNvSpPr>
                <p:nvPr/>
              </p:nvSpPr>
              <p:spPr bwMode="auto">
                <a:xfrm>
                  <a:off x="796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9" name="Line 75"/>
                <p:cNvSpPr>
                  <a:spLocks noChangeShapeType="1"/>
                </p:cNvSpPr>
                <p:nvPr/>
              </p:nvSpPr>
              <p:spPr bwMode="auto">
                <a:xfrm>
                  <a:off x="838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0" name="Line 76"/>
                <p:cNvSpPr>
                  <a:spLocks noChangeShapeType="1"/>
                </p:cNvSpPr>
                <p:nvPr/>
              </p:nvSpPr>
              <p:spPr bwMode="auto">
                <a:xfrm>
                  <a:off x="880" y="3678"/>
                  <a:ext cx="23" cy="0"/>
                </a:xfrm>
                <a:prstGeom prst="line">
                  <a:avLst/>
                </a:prstGeom>
                <a:noFill/>
                <a:ln w="3175">
                  <a:solidFill>
                    <a:srgbClr val="33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0" name="Line 77"/>
              <p:cNvSpPr>
                <a:spLocks noChangeShapeType="1"/>
              </p:cNvSpPr>
              <p:nvPr/>
            </p:nvSpPr>
            <p:spPr bwMode="auto">
              <a:xfrm>
                <a:off x="3012" y="651"/>
                <a:ext cx="18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Line 78"/>
              <p:cNvSpPr>
                <a:spLocks noChangeShapeType="1"/>
              </p:cNvSpPr>
              <p:nvPr/>
            </p:nvSpPr>
            <p:spPr bwMode="auto">
              <a:xfrm>
                <a:off x="3045" y="489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Line 79"/>
              <p:cNvSpPr>
                <a:spLocks noChangeShapeType="1"/>
              </p:cNvSpPr>
              <p:nvPr/>
            </p:nvSpPr>
            <p:spPr bwMode="auto">
              <a:xfrm>
                <a:off x="3074" y="489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80"/>
              <p:cNvSpPr>
                <a:spLocks noChangeShapeType="1"/>
              </p:cNvSpPr>
              <p:nvPr/>
            </p:nvSpPr>
            <p:spPr bwMode="auto">
              <a:xfrm>
                <a:off x="3045" y="516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Line 81"/>
              <p:cNvSpPr>
                <a:spLocks noChangeShapeType="1"/>
              </p:cNvSpPr>
              <p:nvPr/>
            </p:nvSpPr>
            <p:spPr bwMode="auto">
              <a:xfrm>
                <a:off x="3074" y="516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Line 82"/>
              <p:cNvSpPr>
                <a:spLocks noChangeShapeType="1"/>
              </p:cNvSpPr>
              <p:nvPr/>
            </p:nvSpPr>
            <p:spPr bwMode="auto">
              <a:xfrm>
                <a:off x="3042" y="582"/>
                <a:ext cx="16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83"/>
              <p:cNvSpPr>
                <a:spLocks noChangeShapeType="1"/>
              </p:cNvSpPr>
              <p:nvPr/>
            </p:nvSpPr>
            <p:spPr bwMode="auto">
              <a:xfrm>
                <a:off x="3071" y="582"/>
                <a:ext cx="17" cy="0"/>
              </a:xfrm>
              <a:prstGeom prst="line">
                <a:avLst/>
              </a:prstGeom>
              <a:noFill/>
              <a:ln w="3175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cxnSp>
        <p:nvCxnSpPr>
          <p:cNvPr id="81" name="Straight Connector 80"/>
          <p:cNvCxnSpPr/>
          <p:nvPr/>
        </p:nvCxnSpPr>
        <p:spPr>
          <a:xfrm>
            <a:off x="-31750" y="852488"/>
            <a:ext cx="914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itle 1"/>
          <p:cNvSpPr txBox="1">
            <a:spLocks/>
          </p:cNvSpPr>
          <p:nvPr/>
        </p:nvSpPr>
        <p:spPr>
          <a:xfrm>
            <a:off x="444446" y="14613"/>
            <a:ext cx="8229600" cy="71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HYDROLOGY PROJECT</a:t>
            </a:r>
          </a:p>
        </p:txBody>
      </p:sp>
      <p:sp>
        <p:nvSpPr>
          <p:cNvPr id="3" name="Rectangle 2"/>
          <p:cNvSpPr/>
          <p:nvPr/>
        </p:nvSpPr>
        <p:spPr>
          <a:xfrm>
            <a:off x="1061031" y="1981200"/>
            <a:ext cx="7168569" cy="304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/>
              <a:t>Not in PIP of BBMB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3105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852</Words>
  <Application>Microsoft Office PowerPoint</Application>
  <PresentationFormat>On-screen Show (4:3)</PresentationFormat>
  <Paragraphs>254</Paragraphs>
  <Slides>18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Calibri</vt:lpstr>
      <vt:lpstr>Office Theme</vt:lpstr>
      <vt:lpstr>PowerPoint Presentation</vt:lpstr>
      <vt:lpstr> BHAKRA BEAS MANAGEMENT BOARD (CENTRAL I.A.) SPMU</vt:lpstr>
      <vt:lpstr>Funds Received for 2016-2017 &amp;  2017-2018</vt:lpstr>
      <vt:lpstr>Major Procurement Item in PIP</vt:lpstr>
      <vt:lpstr>Major Procurement in AWP 2016-2017</vt:lpstr>
      <vt:lpstr>Major Procurement in AWP 2017-2018</vt:lpstr>
      <vt:lpstr>Physical Progress</vt:lpstr>
      <vt:lpstr>Status of Bid Document</vt:lpstr>
      <vt:lpstr>Status of various Studies/PDS etc</vt:lpstr>
      <vt:lpstr>Status of Data Entry in E-SWIS &amp; State WRIS</vt:lpstr>
      <vt:lpstr>Status of Hydro-met stations</vt:lpstr>
      <vt:lpstr>Status of Public Finance Management System (PFMS)</vt:lpstr>
      <vt:lpstr>Instrumentation (Item Code A1.1)</vt:lpstr>
      <vt:lpstr>O&amp;M of RTDSS (Item Code C1.1)</vt:lpstr>
      <vt:lpstr>Construction of Data Training Centre (Item Code D1.1)</vt:lpstr>
      <vt:lpstr>Renovation of NHP Directorate (Item Code D3.2)</vt:lpstr>
      <vt:lpstr>Procurement of Articulating Pick Up Vehicle (Item Code D3.2)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</dc:creator>
  <cp:lastModifiedBy>Darshan Singh</cp:lastModifiedBy>
  <cp:revision>20</cp:revision>
  <dcterms:created xsi:type="dcterms:W3CDTF">2017-08-18T04:23:53Z</dcterms:created>
  <dcterms:modified xsi:type="dcterms:W3CDTF">2017-08-24T06:17:09Z</dcterms:modified>
</cp:coreProperties>
</file>